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6" r:id="rId14"/>
    <p:sldId id="267" r:id="rId15"/>
    <p:sldId id="268" r:id="rId16"/>
    <p:sldId id="269" r:id="rId17"/>
    <p:sldId id="270" r:id="rId18"/>
    <p:sldId id="271" r:id="rId19"/>
    <p:sldId id="272" r:id="rId20"/>
    <p:sldId id="273" r:id="rId21"/>
    <p:sldId id="274"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45242B-946A-4E2E-AD45-7BFBE49A159A}" v="63" dt="2020-01-12T14:46:14.5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82" y="1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Haagsma" userId="213da77a-9cc5-49f7-ad6b-7779b1276fe8" providerId="ADAL" clId="{B845242B-946A-4E2E-AD45-7BFBE49A159A}"/>
    <pc:docChg chg="undo custSel mod addSld delSld modSld">
      <pc:chgData name="Peter Haagsma" userId="213da77a-9cc5-49f7-ad6b-7779b1276fe8" providerId="ADAL" clId="{B845242B-946A-4E2E-AD45-7BFBE49A159A}" dt="2020-01-12T14:47:53.378" v="1268" actId="2696"/>
      <pc:docMkLst>
        <pc:docMk/>
      </pc:docMkLst>
      <pc:sldChg chg="addSp modSp mod setBg">
        <pc:chgData name="Peter Haagsma" userId="213da77a-9cc5-49f7-ad6b-7779b1276fe8" providerId="ADAL" clId="{B845242B-946A-4E2E-AD45-7BFBE49A159A}" dt="2020-01-12T13:35:07.294" v="14" actId="26606"/>
        <pc:sldMkLst>
          <pc:docMk/>
          <pc:sldMk cId="902572099" sldId="256"/>
        </pc:sldMkLst>
        <pc:spChg chg="mod">
          <ac:chgData name="Peter Haagsma" userId="213da77a-9cc5-49f7-ad6b-7779b1276fe8" providerId="ADAL" clId="{B845242B-946A-4E2E-AD45-7BFBE49A159A}" dt="2020-01-12T13:35:07.294" v="14" actId="26606"/>
          <ac:spMkLst>
            <pc:docMk/>
            <pc:sldMk cId="902572099" sldId="256"/>
            <ac:spMk id="2" creationId="{F4E54CBA-D777-438D-A0F7-A7B7D0529D26}"/>
          </ac:spMkLst>
        </pc:spChg>
        <pc:spChg chg="mod">
          <ac:chgData name="Peter Haagsma" userId="213da77a-9cc5-49f7-ad6b-7779b1276fe8" providerId="ADAL" clId="{B845242B-946A-4E2E-AD45-7BFBE49A159A}" dt="2020-01-12T13:35:07.294" v="14" actId="26606"/>
          <ac:spMkLst>
            <pc:docMk/>
            <pc:sldMk cId="902572099" sldId="256"/>
            <ac:spMk id="3" creationId="{5AF0120F-4F6B-4DA8-A193-60A8893ED74C}"/>
          </ac:spMkLst>
        </pc:spChg>
        <pc:spChg chg="add">
          <ac:chgData name="Peter Haagsma" userId="213da77a-9cc5-49f7-ad6b-7779b1276fe8" providerId="ADAL" clId="{B845242B-946A-4E2E-AD45-7BFBE49A159A}" dt="2020-01-12T13:35:07.294" v="14" actId="26606"/>
          <ac:spMkLst>
            <pc:docMk/>
            <pc:sldMk cId="902572099" sldId="256"/>
            <ac:spMk id="8" creationId="{23962611-DFD5-4092-AAFD-559E3DFCE2C9}"/>
          </ac:spMkLst>
        </pc:spChg>
        <pc:picChg chg="add">
          <ac:chgData name="Peter Haagsma" userId="213da77a-9cc5-49f7-ad6b-7779b1276fe8" providerId="ADAL" clId="{B845242B-946A-4E2E-AD45-7BFBE49A159A}" dt="2020-01-12T13:35:07.294" v="14" actId="26606"/>
          <ac:picMkLst>
            <pc:docMk/>
            <pc:sldMk cId="902572099" sldId="256"/>
            <ac:picMk id="10" creationId="{2270F1FA-0425-408F-9861-80BF5AFB276D}"/>
          </ac:picMkLst>
        </pc:picChg>
      </pc:sldChg>
      <pc:sldChg chg="addSp modSp add mod setBg modAnim">
        <pc:chgData name="Peter Haagsma" userId="213da77a-9cc5-49f7-ad6b-7779b1276fe8" providerId="ADAL" clId="{B845242B-946A-4E2E-AD45-7BFBE49A159A}" dt="2020-01-12T13:54:52.515" v="66" actId="26606"/>
        <pc:sldMkLst>
          <pc:docMk/>
          <pc:sldMk cId="2259673523" sldId="257"/>
        </pc:sldMkLst>
        <pc:spChg chg="mod">
          <ac:chgData name="Peter Haagsma" userId="213da77a-9cc5-49f7-ad6b-7779b1276fe8" providerId="ADAL" clId="{B845242B-946A-4E2E-AD45-7BFBE49A159A}" dt="2020-01-12T13:54:52.515" v="66" actId="26606"/>
          <ac:spMkLst>
            <pc:docMk/>
            <pc:sldMk cId="2259673523" sldId="257"/>
            <ac:spMk id="2" creationId="{51AC0569-9322-43ED-ABA1-04B3EBF456DD}"/>
          </ac:spMkLst>
        </pc:spChg>
        <pc:spChg chg="mod">
          <ac:chgData name="Peter Haagsma" userId="213da77a-9cc5-49f7-ad6b-7779b1276fe8" providerId="ADAL" clId="{B845242B-946A-4E2E-AD45-7BFBE49A159A}" dt="2020-01-12T13:54:52.515" v="66" actId="26606"/>
          <ac:spMkLst>
            <pc:docMk/>
            <pc:sldMk cId="2259673523" sldId="257"/>
            <ac:spMk id="3" creationId="{CEA6855D-A829-45B6-90CF-A601B4B5B30F}"/>
          </ac:spMkLst>
        </pc:spChg>
        <pc:spChg chg="add">
          <ac:chgData name="Peter Haagsma" userId="213da77a-9cc5-49f7-ad6b-7779b1276fe8" providerId="ADAL" clId="{B845242B-946A-4E2E-AD45-7BFBE49A159A}" dt="2020-01-12T13:54:52.515" v="66" actId="26606"/>
          <ac:spMkLst>
            <pc:docMk/>
            <pc:sldMk cId="2259673523" sldId="257"/>
            <ac:spMk id="8" creationId="{3B854194-185D-494D-905C-7C7CB2E30F6E}"/>
          </ac:spMkLst>
        </pc:spChg>
        <pc:spChg chg="add">
          <ac:chgData name="Peter Haagsma" userId="213da77a-9cc5-49f7-ad6b-7779b1276fe8" providerId="ADAL" clId="{B845242B-946A-4E2E-AD45-7BFBE49A159A}" dt="2020-01-12T13:54:52.515" v="66" actId="26606"/>
          <ac:spMkLst>
            <pc:docMk/>
            <pc:sldMk cId="2259673523" sldId="257"/>
            <ac:spMk id="10" creationId="{B4F5FA0D-0104-4987-8241-EFF7C85B88DE}"/>
          </ac:spMkLst>
        </pc:spChg>
        <pc:picChg chg="add">
          <ac:chgData name="Peter Haagsma" userId="213da77a-9cc5-49f7-ad6b-7779b1276fe8" providerId="ADAL" clId="{B845242B-946A-4E2E-AD45-7BFBE49A159A}" dt="2020-01-12T13:54:52.515" v="66" actId="26606"/>
          <ac:picMkLst>
            <pc:docMk/>
            <pc:sldMk cId="2259673523" sldId="257"/>
            <ac:picMk id="12" creationId="{2897127E-6CEF-446C-BE87-93B7C46E49D1}"/>
          </ac:picMkLst>
        </pc:picChg>
      </pc:sldChg>
      <pc:sldChg chg="addSp modSp add mod setBg">
        <pc:chgData name="Peter Haagsma" userId="213da77a-9cc5-49f7-ad6b-7779b1276fe8" providerId="ADAL" clId="{B845242B-946A-4E2E-AD45-7BFBE49A159A}" dt="2020-01-12T13:55:03.894" v="67" actId="26606"/>
        <pc:sldMkLst>
          <pc:docMk/>
          <pc:sldMk cId="1921483889" sldId="258"/>
        </pc:sldMkLst>
        <pc:spChg chg="mod">
          <ac:chgData name="Peter Haagsma" userId="213da77a-9cc5-49f7-ad6b-7779b1276fe8" providerId="ADAL" clId="{B845242B-946A-4E2E-AD45-7BFBE49A159A}" dt="2020-01-12T13:55:03.894" v="67" actId="26606"/>
          <ac:spMkLst>
            <pc:docMk/>
            <pc:sldMk cId="1921483889" sldId="258"/>
            <ac:spMk id="2" creationId="{D6FD3EB1-1026-4C1E-A7F8-A21C9783950B}"/>
          </ac:spMkLst>
        </pc:spChg>
        <pc:spChg chg="mod">
          <ac:chgData name="Peter Haagsma" userId="213da77a-9cc5-49f7-ad6b-7779b1276fe8" providerId="ADAL" clId="{B845242B-946A-4E2E-AD45-7BFBE49A159A}" dt="2020-01-12T13:55:03.894" v="67" actId="26606"/>
          <ac:spMkLst>
            <pc:docMk/>
            <pc:sldMk cId="1921483889" sldId="258"/>
            <ac:spMk id="3" creationId="{A134D964-76B9-4B96-A039-23D2BCB10848}"/>
          </ac:spMkLst>
        </pc:spChg>
        <pc:spChg chg="add">
          <ac:chgData name="Peter Haagsma" userId="213da77a-9cc5-49f7-ad6b-7779b1276fe8" providerId="ADAL" clId="{B845242B-946A-4E2E-AD45-7BFBE49A159A}" dt="2020-01-12T13:55:03.894" v="67" actId="26606"/>
          <ac:spMkLst>
            <pc:docMk/>
            <pc:sldMk cId="1921483889" sldId="258"/>
            <ac:spMk id="8" creationId="{3B854194-185D-494D-905C-7C7CB2E30F6E}"/>
          </ac:spMkLst>
        </pc:spChg>
        <pc:spChg chg="add">
          <ac:chgData name="Peter Haagsma" userId="213da77a-9cc5-49f7-ad6b-7779b1276fe8" providerId="ADAL" clId="{B845242B-946A-4E2E-AD45-7BFBE49A159A}" dt="2020-01-12T13:55:03.894" v="67" actId="26606"/>
          <ac:spMkLst>
            <pc:docMk/>
            <pc:sldMk cId="1921483889" sldId="258"/>
            <ac:spMk id="10" creationId="{B4F5FA0D-0104-4987-8241-EFF7C85B88DE}"/>
          </ac:spMkLst>
        </pc:spChg>
        <pc:picChg chg="add">
          <ac:chgData name="Peter Haagsma" userId="213da77a-9cc5-49f7-ad6b-7779b1276fe8" providerId="ADAL" clId="{B845242B-946A-4E2E-AD45-7BFBE49A159A}" dt="2020-01-12T13:55:03.894" v="67" actId="26606"/>
          <ac:picMkLst>
            <pc:docMk/>
            <pc:sldMk cId="1921483889" sldId="258"/>
            <ac:picMk id="12" creationId="{2897127E-6CEF-446C-BE87-93B7C46E49D1}"/>
          </ac:picMkLst>
        </pc:picChg>
      </pc:sldChg>
      <pc:sldChg chg="addSp modSp add mod setBg modAnim">
        <pc:chgData name="Peter Haagsma" userId="213da77a-9cc5-49f7-ad6b-7779b1276fe8" providerId="ADAL" clId="{B845242B-946A-4E2E-AD45-7BFBE49A159A}" dt="2020-01-12T13:55:13.719" v="68" actId="26606"/>
        <pc:sldMkLst>
          <pc:docMk/>
          <pc:sldMk cId="2002824224" sldId="259"/>
        </pc:sldMkLst>
        <pc:spChg chg="mod">
          <ac:chgData name="Peter Haagsma" userId="213da77a-9cc5-49f7-ad6b-7779b1276fe8" providerId="ADAL" clId="{B845242B-946A-4E2E-AD45-7BFBE49A159A}" dt="2020-01-12T13:55:13.719" v="68" actId="26606"/>
          <ac:spMkLst>
            <pc:docMk/>
            <pc:sldMk cId="2002824224" sldId="259"/>
            <ac:spMk id="2" creationId="{0E852E7F-602F-43A0-9510-4162C3DA0371}"/>
          </ac:spMkLst>
        </pc:spChg>
        <pc:spChg chg="mod">
          <ac:chgData name="Peter Haagsma" userId="213da77a-9cc5-49f7-ad6b-7779b1276fe8" providerId="ADAL" clId="{B845242B-946A-4E2E-AD45-7BFBE49A159A}" dt="2020-01-12T13:55:13.719" v="68" actId="26606"/>
          <ac:spMkLst>
            <pc:docMk/>
            <pc:sldMk cId="2002824224" sldId="259"/>
            <ac:spMk id="3" creationId="{A119F17B-6480-4A32-ACE3-A5F9077E205F}"/>
          </ac:spMkLst>
        </pc:spChg>
        <pc:spChg chg="add">
          <ac:chgData name="Peter Haagsma" userId="213da77a-9cc5-49f7-ad6b-7779b1276fe8" providerId="ADAL" clId="{B845242B-946A-4E2E-AD45-7BFBE49A159A}" dt="2020-01-12T13:55:13.719" v="68" actId="26606"/>
          <ac:spMkLst>
            <pc:docMk/>
            <pc:sldMk cId="2002824224" sldId="259"/>
            <ac:spMk id="8" creationId="{15911E3A-C35B-4EF7-A355-B84E9A14AF4D}"/>
          </ac:spMkLst>
        </pc:spChg>
        <pc:grpChg chg="add">
          <ac:chgData name="Peter Haagsma" userId="213da77a-9cc5-49f7-ad6b-7779b1276fe8" providerId="ADAL" clId="{B845242B-946A-4E2E-AD45-7BFBE49A159A}" dt="2020-01-12T13:55:13.719" v="68" actId="26606"/>
          <ac:grpSpMkLst>
            <pc:docMk/>
            <pc:sldMk cId="2002824224" sldId="259"/>
            <ac:grpSpMk id="10" creationId="{E21ADB3D-AD65-44B4-847D-5E90E90A5D16}"/>
          </ac:grpSpMkLst>
        </pc:grpChg>
        <pc:grpChg chg="add">
          <ac:chgData name="Peter Haagsma" userId="213da77a-9cc5-49f7-ad6b-7779b1276fe8" providerId="ADAL" clId="{B845242B-946A-4E2E-AD45-7BFBE49A159A}" dt="2020-01-12T13:55:13.719" v="68" actId="26606"/>
          <ac:grpSpMkLst>
            <pc:docMk/>
            <pc:sldMk cId="2002824224" sldId="259"/>
            <ac:grpSpMk id="33" creationId="{5F8A7F7F-DD1A-4F41-98AC-B9CE2A620CDC}"/>
          </ac:grpSpMkLst>
        </pc:grpChg>
      </pc:sldChg>
      <pc:sldChg chg="addSp modSp add mod setBg modAnim">
        <pc:chgData name="Peter Haagsma" userId="213da77a-9cc5-49f7-ad6b-7779b1276fe8" providerId="ADAL" clId="{B845242B-946A-4E2E-AD45-7BFBE49A159A}" dt="2020-01-12T13:55:20.924" v="69" actId="26606"/>
        <pc:sldMkLst>
          <pc:docMk/>
          <pc:sldMk cId="1341333186" sldId="260"/>
        </pc:sldMkLst>
        <pc:spChg chg="mod">
          <ac:chgData name="Peter Haagsma" userId="213da77a-9cc5-49f7-ad6b-7779b1276fe8" providerId="ADAL" clId="{B845242B-946A-4E2E-AD45-7BFBE49A159A}" dt="2020-01-12T13:55:20.924" v="69" actId="26606"/>
          <ac:spMkLst>
            <pc:docMk/>
            <pc:sldMk cId="1341333186" sldId="260"/>
            <ac:spMk id="2" creationId="{F2A56C98-6E8C-428F-9586-50F8AE6CEAC4}"/>
          </ac:spMkLst>
        </pc:spChg>
        <pc:spChg chg="mod">
          <ac:chgData name="Peter Haagsma" userId="213da77a-9cc5-49f7-ad6b-7779b1276fe8" providerId="ADAL" clId="{B845242B-946A-4E2E-AD45-7BFBE49A159A}" dt="2020-01-12T13:55:20.924" v="69" actId="26606"/>
          <ac:spMkLst>
            <pc:docMk/>
            <pc:sldMk cId="1341333186" sldId="260"/>
            <ac:spMk id="3" creationId="{A488C472-7CF0-4723-AE95-9B94A7B61945}"/>
          </ac:spMkLst>
        </pc:spChg>
        <pc:spChg chg="add">
          <ac:chgData name="Peter Haagsma" userId="213da77a-9cc5-49f7-ad6b-7779b1276fe8" providerId="ADAL" clId="{B845242B-946A-4E2E-AD45-7BFBE49A159A}" dt="2020-01-12T13:55:20.924" v="69" actId="26606"/>
          <ac:spMkLst>
            <pc:docMk/>
            <pc:sldMk cId="1341333186" sldId="260"/>
            <ac:spMk id="8" creationId="{15911E3A-C35B-4EF7-A355-B84E9A14AF4D}"/>
          </ac:spMkLst>
        </pc:spChg>
        <pc:grpChg chg="add">
          <ac:chgData name="Peter Haagsma" userId="213da77a-9cc5-49f7-ad6b-7779b1276fe8" providerId="ADAL" clId="{B845242B-946A-4E2E-AD45-7BFBE49A159A}" dt="2020-01-12T13:55:20.924" v="69" actId="26606"/>
          <ac:grpSpMkLst>
            <pc:docMk/>
            <pc:sldMk cId="1341333186" sldId="260"/>
            <ac:grpSpMk id="10" creationId="{E21ADB3D-AD65-44B4-847D-5E90E90A5D16}"/>
          </ac:grpSpMkLst>
        </pc:grpChg>
        <pc:grpChg chg="add">
          <ac:chgData name="Peter Haagsma" userId="213da77a-9cc5-49f7-ad6b-7779b1276fe8" providerId="ADAL" clId="{B845242B-946A-4E2E-AD45-7BFBE49A159A}" dt="2020-01-12T13:55:20.924" v="69" actId="26606"/>
          <ac:grpSpMkLst>
            <pc:docMk/>
            <pc:sldMk cId="1341333186" sldId="260"/>
            <ac:grpSpMk id="33" creationId="{5F8A7F7F-DD1A-4F41-98AC-B9CE2A620CDC}"/>
          </ac:grpSpMkLst>
        </pc:grpChg>
      </pc:sldChg>
      <pc:sldChg chg="addSp modSp add mod setBg">
        <pc:chgData name="Peter Haagsma" userId="213da77a-9cc5-49f7-ad6b-7779b1276fe8" providerId="ADAL" clId="{B845242B-946A-4E2E-AD45-7BFBE49A159A}" dt="2020-01-12T14:05:20.823" v="181" actId="20577"/>
        <pc:sldMkLst>
          <pc:docMk/>
          <pc:sldMk cId="2166669244" sldId="261"/>
        </pc:sldMkLst>
        <pc:spChg chg="mod">
          <ac:chgData name="Peter Haagsma" userId="213da77a-9cc5-49f7-ad6b-7779b1276fe8" providerId="ADAL" clId="{B845242B-946A-4E2E-AD45-7BFBE49A159A}" dt="2020-01-12T14:05:20.823" v="181" actId="20577"/>
          <ac:spMkLst>
            <pc:docMk/>
            <pc:sldMk cId="2166669244" sldId="261"/>
            <ac:spMk id="2" creationId="{7D3F036D-BFBC-4D4C-8EAD-52CD89D1BB01}"/>
          </ac:spMkLst>
        </pc:spChg>
        <pc:spChg chg="mod">
          <ac:chgData name="Peter Haagsma" userId="213da77a-9cc5-49f7-ad6b-7779b1276fe8" providerId="ADAL" clId="{B845242B-946A-4E2E-AD45-7BFBE49A159A}" dt="2020-01-12T14:01:19.710" v="104" actId="26606"/>
          <ac:spMkLst>
            <pc:docMk/>
            <pc:sldMk cId="2166669244" sldId="261"/>
            <ac:spMk id="3" creationId="{D71AAEE8-67BA-4DAC-8C51-316C25073EBD}"/>
          </ac:spMkLst>
        </pc:spChg>
        <pc:spChg chg="add">
          <ac:chgData name="Peter Haagsma" userId="213da77a-9cc5-49f7-ad6b-7779b1276fe8" providerId="ADAL" clId="{B845242B-946A-4E2E-AD45-7BFBE49A159A}" dt="2020-01-12T14:01:19.710" v="104" actId="26606"/>
          <ac:spMkLst>
            <pc:docMk/>
            <pc:sldMk cId="2166669244" sldId="261"/>
            <ac:spMk id="8" creationId="{3B854194-185D-494D-905C-7C7CB2E30F6E}"/>
          </ac:spMkLst>
        </pc:spChg>
        <pc:spChg chg="add">
          <ac:chgData name="Peter Haagsma" userId="213da77a-9cc5-49f7-ad6b-7779b1276fe8" providerId="ADAL" clId="{B845242B-946A-4E2E-AD45-7BFBE49A159A}" dt="2020-01-12T14:01:19.710" v="104" actId="26606"/>
          <ac:spMkLst>
            <pc:docMk/>
            <pc:sldMk cId="2166669244" sldId="261"/>
            <ac:spMk id="10" creationId="{B4F5FA0D-0104-4987-8241-EFF7C85B88DE}"/>
          </ac:spMkLst>
        </pc:spChg>
        <pc:picChg chg="add">
          <ac:chgData name="Peter Haagsma" userId="213da77a-9cc5-49f7-ad6b-7779b1276fe8" providerId="ADAL" clId="{B845242B-946A-4E2E-AD45-7BFBE49A159A}" dt="2020-01-12T14:01:19.710" v="104" actId="26606"/>
          <ac:picMkLst>
            <pc:docMk/>
            <pc:sldMk cId="2166669244" sldId="261"/>
            <ac:picMk id="12" creationId="{2897127E-6CEF-446C-BE87-93B7C46E49D1}"/>
          </ac:picMkLst>
        </pc:picChg>
      </pc:sldChg>
      <pc:sldChg chg="addSp delSp modSp add mod setBg">
        <pc:chgData name="Peter Haagsma" userId="213da77a-9cc5-49f7-ad6b-7779b1276fe8" providerId="ADAL" clId="{B845242B-946A-4E2E-AD45-7BFBE49A159A}" dt="2020-01-12T14:29:00.475" v="797" actId="26606"/>
        <pc:sldMkLst>
          <pc:docMk/>
          <pc:sldMk cId="3946208401" sldId="262"/>
        </pc:sldMkLst>
        <pc:spChg chg="mod">
          <ac:chgData name="Peter Haagsma" userId="213da77a-9cc5-49f7-ad6b-7779b1276fe8" providerId="ADAL" clId="{B845242B-946A-4E2E-AD45-7BFBE49A159A}" dt="2020-01-12T14:29:00.475" v="797" actId="26606"/>
          <ac:spMkLst>
            <pc:docMk/>
            <pc:sldMk cId="3946208401" sldId="262"/>
            <ac:spMk id="2" creationId="{D8110FBE-CB57-4EAA-843B-D2901688EEA5}"/>
          </ac:spMkLst>
        </pc:spChg>
        <pc:spChg chg="mod">
          <ac:chgData name="Peter Haagsma" userId="213da77a-9cc5-49f7-ad6b-7779b1276fe8" providerId="ADAL" clId="{B845242B-946A-4E2E-AD45-7BFBE49A159A}" dt="2020-01-12T14:29:00.475" v="797" actId="26606"/>
          <ac:spMkLst>
            <pc:docMk/>
            <pc:sldMk cId="3946208401" sldId="262"/>
            <ac:spMk id="3" creationId="{E188EC57-74FE-46FE-8B96-0B2CBB40A138}"/>
          </ac:spMkLst>
        </pc:spChg>
        <pc:spChg chg="add">
          <ac:chgData name="Peter Haagsma" userId="213da77a-9cc5-49f7-ad6b-7779b1276fe8" providerId="ADAL" clId="{B845242B-946A-4E2E-AD45-7BFBE49A159A}" dt="2020-01-12T14:29:00.475" v="797" actId="26606"/>
          <ac:spMkLst>
            <pc:docMk/>
            <pc:sldMk cId="3946208401" sldId="262"/>
            <ac:spMk id="5" creationId="{4351DFE5-F63D-4BE0-BDA9-E3EB88F01AA5}"/>
          </ac:spMkLst>
        </pc:spChg>
        <pc:spChg chg="add del">
          <ac:chgData name="Peter Haagsma" userId="213da77a-9cc5-49f7-ad6b-7779b1276fe8" providerId="ADAL" clId="{B845242B-946A-4E2E-AD45-7BFBE49A159A}" dt="2020-01-12T14:19:08.593" v="577" actId="26606"/>
          <ac:spMkLst>
            <pc:docMk/>
            <pc:sldMk cId="3946208401" sldId="262"/>
            <ac:spMk id="8" creationId="{3B854194-185D-494D-905C-7C7CB2E30F6E}"/>
          </ac:spMkLst>
        </pc:spChg>
        <pc:spChg chg="add del">
          <ac:chgData name="Peter Haagsma" userId="213da77a-9cc5-49f7-ad6b-7779b1276fe8" providerId="ADAL" clId="{B845242B-946A-4E2E-AD45-7BFBE49A159A}" dt="2020-01-12T14:19:08.593" v="577" actId="26606"/>
          <ac:spMkLst>
            <pc:docMk/>
            <pc:sldMk cId="3946208401" sldId="262"/>
            <ac:spMk id="10" creationId="{B4F5FA0D-0104-4987-8241-EFF7C85B88DE}"/>
          </ac:spMkLst>
        </pc:spChg>
        <pc:picChg chg="add">
          <ac:chgData name="Peter Haagsma" userId="213da77a-9cc5-49f7-ad6b-7779b1276fe8" providerId="ADAL" clId="{B845242B-946A-4E2E-AD45-7BFBE49A159A}" dt="2020-01-12T14:29:00.475" v="797" actId="26606"/>
          <ac:picMkLst>
            <pc:docMk/>
            <pc:sldMk cId="3946208401" sldId="262"/>
            <ac:picMk id="6" creationId="{3AA16612-ACD2-4A16-8F2B-4514FD6BF28F}"/>
          </ac:picMkLst>
        </pc:picChg>
        <pc:picChg chg="add del">
          <ac:chgData name="Peter Haagsma" userId="213da77a-9cc5-49f7-ad6b-7779b1276fe8" providerId="ADAL" clId="{B845242B-946A-4E2E-AD45-7BFBE49A159A}" dt="2020-01-12T14:19:08.593" v="577" actId="26606"/>
          <ac:picMkLst>
            <pc:docMk/>
            <pc:sldMk cId="3946208401" sldId="262"/>
            <ac:picMk id="12" creationId="{2897127E-6CEF-446C-BE87-93B7C46E49D1}"/>
          </ac:picMkLst>
        </pc:picChg>
      </pc:sldChg>
      <pc:sldChg chg="addSp delSp modSp add mod setBg">
        <pc:chgData name="Peter Haagsma" userId="213da77a-9cc5-49f7-ad6b-7779b1276fe8" providerId="ADAL" clId="{B845242B-946A-4E2E-AD45-7BFBE49A159A}" dt="2020-01-12T14:29:09.184" v="800" actId="26606"/>
        <pc:sldMkLst>
          <pc:docMk/>
          <pc:sldMk cId="2961057002" sldId="263"/>
        </pc:sldMkLst>
        <pc:spChg chg="mod">
          <ac:chgData name="Peter Haagsma" userId="213da77a-9cc5-49f7-ad6b-7779b1276fe8" providerId="ADAL" clId="{B845242B-946A-4E2E-AD45-7BFBE49A159A}" dt="2020-01-12T14:29:09.184" v="800" actId="26606"/>
          <ac:spMkLst>
            <pc:docMk/>
            <pc:sldMk cId="2961057002" sldId="263"/>
            <ac:spMk id="2" creationId="{EF61295E-8839-4315-A3F2-3743D87849A4}"/>
          </ac:spMkLst>
        </pc:spChg>
        <pc:spChg chg="mod">
          <ac:chgData name="Peter Haagsma" userId="213da77a-9cc5-49f7-ad6b-7779b1276fe8" providerId="ADAL" clId="{B845242B-946A-4E2E-AD45-7BFBE49A159A}" dt="2020-01-12T14:29:09.184" v="800" actId="26606"/>
          <ac:spMkLst>
            <pc:docMk/>
            <pc:sldMk cId="2961057002" sldId="263"/>
            <ac:spMk id="3" creationId="{144EF3F5-5477-4C5B-A38F-2831046D2F20}"/>
          </ac:spMkLst>
        </pc:spChg>
        <pc:spChg chg="add del">
          <ac:chgData name="Peter Haagsma" userId="213da77a-9cc5-49f7-ad6b-7779b1276fe8" providerId="ADAL" clId="{B845242B-946A-4E2E-AD45-7BFBE49A159A}" dt="2020-01-12T14:29:09.174" v="799" actId="26606"/>
          <ac:spMkLst>
            <pc:docMk/>
            <pc:sldMk cId="2961057002" sldId="263"/>
            <ac:spMk id="8" creationId="{4351DFE5-F63D-4BE0-BDA9-E3EB88F01AA5}"/>
          </ac:spMkLst>
        </pc:spChg>
        <pc:spChg chg="add">
          <ac:chgData name="Peter Haagsma" userId="213da77a-9cc5-49f7-ad6b-7779b1276fe8" providerId="ADAL" clId="{B845242B-946A-4E2E-AD45-7BFBE49A159A}" dt="2020-01-12T14:29:09.184" v="800" actId="26606"/>
          <ac:spMkLst>
            <pc:docMk/>
            <pc:sldMk cId="2961057002" sldId="263"/>
            <ac:spMk id="13" creationId="{3B854194-185D-494D-905C-7C7CB2E30F6E}"/>
          </ac:spMkLst>
        </pc:spChg>
        <pc:spChg chg="add">
          <ac:chgData name="Peter Haagsma" userId="213da77a-9cc5-49f7-ad6b-7779b1276fe8" providerId="ADAL" clId="{B845242B-946A-4E2E-AD45-7BFBE49A159A}" dt="2020-01-12T14:29:09.184" v="800" actId="26606"/>
          <ac:spMkLst>
            <pc:docMk/>
            <pc:sldMk cId="2961057002" sldId="263"/>
            <ac:spMk id="14" creationId="{B4F5FA0D-0104-4987-8241-EFF7C85B88DE}"/>
          </ac:spMkLst>
        </pc:spChg>
        <pc:picChg chg="add del">
          <ac:chgData name="Peter Haagsma" userId="213da77a-9cc5-49f7-ad6b-7779b1276fe8" providerId="ADAL" clId="{B845242B-946A-4E2E-AD45-7BFBE49A159A}" dt="2020-01-12T14:29:09.174" v="799" actId="26606"/>
          <ac:picMkLst>
            <pc:docMk/>
            <pc:sldMk cId="2961057002" sldId="263"/>
            <ac:picMk id="10" creationId="{3AA16612-ACD2-4A16-8F2B-4514FD6BF28F}"/>
          </ac:picMkLst>
        </pc:picChg>
        <pc:picChg chg="add">
          <ac:chgData name="Peter Haagsma" userId="213da77a-9cc5-49f7-ad6b-7779b1276fe8" providerId="ADAL" clId="{B845242B-946A-4E2E-AD45-7BFBE49A159A}" dt="2020-01-12T14:29:09.184" v="800" actId="26606"/>
          <ac:picMkLst>
            <pc:docMk/>
            <pc:sldMk cId="2961057002" sldId="263"/>
            <ac:picMk id="12" creationId="{2897127E-6CEF-446C-BE87-93B7C46E49D1}"/>
          </ac:picMkLst>
        </pc:picChg>
      </pc:sldChg>
      <pc:sldChg chg="addSp delSp modSp add mod setBg">
        <pc:chgData name="Peter Haagsma" userId="213da77a-9cc5-49f7-ad6b-7779b1276fe8" providerId="ADAL" clId="{B845242B-946A-4E2E-AD45-7BFBE49A159A}" dt="2020-01-12T14:29:23.238" v="802" actId="113"/>
        <pc:sldMkLst>
          <pc:docMk/>
          <pc:sldMk cId="2612032725" sldId="264"/>
        </pc:sldMkLst>
        <pc:spChg chg="mod">
          <ac:chgData name="Peter Haagsma" userId="213da77a-9cc5-49f7-ad6b-7779b1276fe8" providerId="ADAL" clId="{B845242B-946A-4E2E-AD45-7BFBE49A159A}" dt="2020-01-12T14:29:16.317" v="801" actId="26606"/>
          <ac:spMkLst>
            <pc:docMk/>
            <pc:sldMk cId="2612032725" sldId="264"/>
            <ac:spMk id="2" creationId="{F2130500-AD49-4187-A258-DE3E5539521C}"/>
          </ac:spMkLst>
        </pc:spChg>
        <pc:spChg chg="add del mod">
          <ac:chgData name="Peter Haagsma" userId="213da77a-9cc5-49f7-ad6b-7779b1276fe8" providerId="ADAL" clId="{B845242B-946A-4E2E-AD45-7BFBE49A159A}" dt="2020-01-12T14:29:23.238" v="802" actId="113"/>
          <ac:spMkLst>
            <pc:docMk/>
            <pc:sldMk cId="2612032725" sldId="264"/>
            <ac:spMk id="3" creationId="{0681FC40-6953-4C9B-9A08-0C864C4D1E6C}"/>
          </ac:spMkLst>
        </pc:spChg>
        <pc:spChg chg="add">
          <ac:chgData name="Peter Haagsma" userId="213da77a-9cc5-49f7-ad6b-7779b1276fe8" providerId="ADAL" clId="{B845242B-946A-4E2E-AD45-7BFBE49A159A}" dt="2020-01-12T14:29:16.317" v="801" actId="26606"/>
          <ac:spMkLst>
            <pc:docMk/>
            <pc:sldMk cId="2612032725" sldId="264"/>
            <ac:spMk id="6" creationId="{15911E3A-C35B-4EF7-A355-B84E9A14AF4D}"/>
          </ac:spMkLst>
        </pc:spChg>
        <pc:spChg chg="add del">
          <ac:chgData name="Peter Haagsma" userId="213da77a-9cc5-49f7-ad6b-7779b1276fe8" providerId="ADAL" clId="{B845242B-946A-4E2E-AD45-7BFBE49A159A}" dt="2020-01-12T14:18:19.619" v="569" actId="26606"/>
          <ac:spMkLst>
            <pc:docMk/>
            <pc:sldMk cId="2612032725" sldId="264"/>
            <ac:spMk id="8" creationId="{02D886F1-CB4A-4FC1-AAA7-9402B0D0DDDD}"/>
          </ac:spMkLst>
        </pc:spChg>
        <pc:spChg chg="add del">
          <ac:chgData name="Peter Haagsma" userId="213da77a-9cc5-49f7-ad6b-7779b1276fe8" providerId="ADAL" clId="{B845242B-946A-4E2E-AD45-7BFBE49A159A}" dt="2020-01-12T14:18:14.696" v="565" actId="26606"/>
          <ac:spMkLst>
            <pc:docMk/>
            <pc:sldMk cId="2612032725" sldId="264"/>
            <ac:spMk id="10" creationId="{AFA67CD3-AB4E-4A7A-BEB8-53C445D8C44E}"/>
          </ac:spMkLst>
        </pc:spChg>
        <pc:spChg chg="add del">
          <ac:chgData name="Peter Haagsma" userId="213da77a-9cc5-49f7-ad6b-7779b1276fe8" providerId="ADAL" clId="{B845242B-946A-4E2E-AD45-7BFBE49A159A}" dt="2020-01-12T14:18:14.696" v="565" actId="26606"/>
          <ac:spMkLst>
            <pc:docMk/>
            <pc:sldMk cId="2612032725" sldId="264"/>
            <ac:spMk id="14" creationId="{339C8D78-A644-462F-B674-F440635E5353}"/>
          </ac:spMkLst>
        </pc:spChg>
        <pc:spChg chg="add del">
          <ac:chgData name="Peter Haagsma" userId="213da77a-9cc5-49f7-ad6b-7779b1276fe8" providerId="ADAL" clId="{B845242B-946A-4E2E-AD45-7BFBE49A159A}" dt="2020-01-12T14:18:15.321" v="567" actId="26606"/>
          <ac:spMkLst>
            <pc:docMk/>
            <pc:sldMk cId="2612032725" sldId="264"/>
            <ac:spMk id="16" creationId="{AFA67CD3-AB4E-4A7A-BEB8-53C445D8C44E}"/>
          </ac:spMkLst>
        </pc:spChg>
        <pc:spChg chg="add del">
          <ac:chgData name="Peter Haagsma" userId="213da77a-9cc5-49f7-ad6b-7779b1276fe8" providerId="ADAL" clId="{B845242B-946A-4E2E-AD45-7BFBE49A159A}" dt="2020-01-12T14:18:15.321" v="567" actId="26606"/>
          <ac:spMkLst>
            <pc:docMk/>
            <pc:sldMk cId="2612032725" sldId="264"/>
            <ac:spMk id="18" creationId="{339C8D78-A644-462F-B674-F440635E5353}"/>
          </ac:spMkLst>
        </pc:spChg>
        <pc:spChg chg="add del">
          <ac:chgData name="Peter Haagsma" userId="213da77a-9cc5-49f7-ad6b-7779b1276fe8" providerId="ADAL" clId="{B845242B-946A-4E2E-AD45-7BFBE49A159A}" dt="2020-01-12T14:18:19.619" v="569" actId="26606"/>
          <ac:spMkLst>
            <pc:docMk/>
            <pc:sldMk cId="2612032725" sldId="264"/>
            <ac:spMk id="21" creationId="{762B7B97-C3EE-4AEE-A61F-AFA873FE2FCA}"/>
          </ac:spMkLst>
        </pc:spChg>
        <pc:spChg chg="add del">
          <ac:chgData name="Peter Haagsma" userId="213da77a-9cc5-49f7-ad6b-7779b1276fe8" providerId="ADAL" clId="{B845242B-946A-4E2E-AD45-7BFBE49A159A}" dt="2020-01-12T14:18:22.975" v="571" actId="26606"/>
          <ac:spMkLst>
            <pc:docMk/>
            <pc:sldMk cId="2612032725" sldId="264"/>
            <ac:spMk id="23" creationId="{8D70B121-56F4-4848-B38B-182089D909FA}"/>
          </ac:spMkLst>
        </pc:spChg>
        <pc:spChg chg="add del">
          <ac:chgData name="Peter Haagsma" userId="213da77a-9cc5-49f7-ad6b-7779b1276fe8" providerId="ADAL" clId="{B845242B-946A-4E2E-AD45-7BFBE49A159A}" dt="2020-01-12T14:18:27.073" v="573" actId="26606"/>
          <ac:spMkLst>
            <pc:docMk/>
            <pc:sldMk cId="2612032725" sldId="264"/>
            <ac:spMk id="26" creationId="{0499AD7B-99D4-4755-8966-F7BA0426904B}"/>
          </ac:spMkLst>
        </pc:spChg>
        <pc:spChg chg="add del">
          <ac:chgData name="Peter Haagsma" userId="213da77a-9cc5-49f7-ad6b-7779b1276fe8" providerId="ADAL" clId="{B845242B-946A-4E2E-AD45-7BFBE49A159A}" dt="2020-01-12T14:18:46.976" v="575" actId="26606"/>
          <ac:spMkLst>
            <pc:docMk/>
            <pc:sldMk cId="2612032725" sldId="264"/>
            <ac:spMk id="29" creationId="{3B854194-185D-494D-905C-7C7CB2E30F6E}"/>
          </ac:spMkLst>
        </pc:spChg>
        <pc:spChg chg="add del">
          <ac:chgData name="Peter Haagsma" userId="213da77a-9cc5-49f7-ad6b-7779b1276fe8" providerId="ADAL" clId="{B845242B-946A-4E2E-AD45-7BFBE49A159A}" dt="2020-01-12T14:18:46.976" v="575" actId="26606"/>
          <ac:spMkLst>
            <pc:docMk/>
            <pc:sldMk cId="2612032725" sldId="264"/>
            <ac:spMk id="30" creationId="{B4F5FA0D-0104-4987-8241-EFF7C85B88DE}"/>
          </ac:spMkLst>
        </pc:spChg>
        <pc:spChg chg="add del">
          <ac:chgData name="Peter Haagsma" userId="213da77a-9cc5-49f7-ad6b-7779b1276fe8" providerId="ADAL" clId="{B845242B-946A-4E2E-AD45-7BFBE49A159A}" dt="2020-01-12T14:18:46.976" v="575" actId="26606"/>
          <ac:spMkLst>
            <pc:docMk/>
            <pc:sldMk cId="2612032725" sldId="264"/>
            <ac:spMk id="32" creationId="{0681FC40-6953-4C9B-9A08-0C864C4D1E6C}"/>
          </ac:spMkLst>
        </pc:spChg>
        <pc:grpChg chg="add">
          <ac:chgData name="Peter Haagsma" userId="213da77a-9cc5-49f7-ad6b-7779b1276fe8" providerId="ADAL" clId="{B845242B-946A-4E2E-AD45-7BFBE49A159A}" dt="2020-01-12T14:29:16.317" v="801" actId="26606"/>
          <ac:grpSpMkLst>
            <pc:docMk/>
            <pc:sldMk cId="2612032725" sldId="264"/>
            <ac:grpSpMk id="9" creationId="{E21ADB3D-AD65-44B4-847D-5E90E90A5D16}"/>
          </ac:grpSpMkLst>
        </pc:grpChg>
        <pc:grpChg chg="add">
          <ac:chgData name="Peter Haagsma" userId="213da77a-9cc5-49f7-ad6b-7779b1276fe8" providerId="ADAL" clId="{B845242B-946A-4E2E-AD45-7BFBE49A159A}" dt="2020-01-12T14:29:16.317" v="801" actId="26606"/>
          <ac:grpSpMkLst>
            <pc:docMk/>
            <pc:sldMk cId="2612032725" sldId="264"/>
            <ac:grpSpMk id="33" creationId="{5F8A7F7F-DD1A-4F41-98AC-B9CE2A620CDC}"/>
          </ac:grpSpMkLst>
        </pc:grpChg>
        <pc:graphicFrameChg chg="add del">
          <ac:chgData name="Peter Haagsma" userId="213da77a-9cc5-49f7-ad6b-7779b1276fe8" providerId="ADAL" clId="{B845242B-946A-4E2E-AD45-7BFBE49A159A}" dt="2020-01-12T14:18:27.073" v="573" actId="26606"/>
          <ac:graphicFrameMkLst>
            <pc:docMk/>
            <pc:sldMk cId="2612032725" sldId="264"/>
            <ac:graphicFrameMk id="5" creationId="{CC97B75F-DE6B-4C37-8376-578021642683}"/>
          </ac:graphicFrameMkLst>
        </pc:graphicFrameChg>
        <pc:picChg chg="add del">
          <ac:chgData name="Peter Haagsma" userId="213da77a-9cc5-49f7-ad6b-7779b1276fe8" providerId="ADAL" clId="{B845242B-946A-4E2E-AD45-7BFBE49A159A}" dt="2020-01-12T14:18:14.696" v="565" actId="26606"/>
          <ac:picMkLst>
            <pc:docMk/>
            <pc:sldMk cId="2612032725" sldId="264"/>
            <ac:picMk id="7" creationId="{81EBDFDE-CB14-43F3-B4FF-10DB3BF9BD84}"/>
          </ac:picMkLst>
        </pc:picChg>
        <pc:picChg chg="add del">
          <ac:chgData name="Peter Haagsma" userId="213da77a-9cc5-49f7-ad6b-7779b1276fe8" providerId="ADAL" clId="{B845242B-946A-4E2E-AD45-7BFBE49A159A}" dt="2020-01-12T14:18:14.696" v="565" actId="26606"/>
          <ac:picMkLst>
            <pc:docMk/>
            <pc:sldMk cId="2612032725" sldId="264"/>
            <ac:picMk id="12" creationId="{07CF545F-9C2E-4446-97CD-AD92990C2B68}"/>
          </ac:picMkLst>
        </pc:picChg>
        <pc:picChg chg="add del">
          <ac:chgData name="Peter Haagsma" userId="213da77a-9cc5-49f7-ad6b-7779b1276fe8" providerId="ADAL" clId="{B845242B-946A-4E2E-AD45-7BFBE49A159A}" dt="2020-01-12T14:18:15.321" v="567" actId="26606"/>
          <ac:picMkLst>
            <pc:docMk/>
            <pc:sldMk cId="2612032725" sldId="264"/>
            <ac:picMk id="17" creationId="{07CF545F-9C2E-4446-97CD-AD92990C2B68}"/>
          </ac:picMkLst>
        </pc:picChg>
        <pc:picChg chg="add del">
          <ac:chgData name="Peter Haagsma" userId="213da77a-9cc5-49f7-ad6b-7779b1276fe8" providerId="ADAL" clId="{B845242B-946A-4E2E-AD45-7BFBE49A159A}" dt="2020-01-12T14:18:15.321" v="567" actId="26606"/>
          <ac:picMkLst>
            <pc:docMk/>
            <pc:sldMk cId="2612032725" sldId="264"/>
            <ac:picMk id="19" creationId="{79518491-7955-4A75-9549-7870C2D0C7A4}"/>
          </ac:picMkLst>
        </pc:picChg>
        <pc:picChg chg="add del">
          <ac:chgData name="Peter Haagsma" userId="213da77a-9cc5-49f7-ad6b-7779b1276fe8" providerId="ADAL" clId="{B845242B-946A-4E2E-AD45-7BFBE49A159A}" dt="2020-01-12T14:18:27.073" v="573" actId="26606"/>
          <ac:picMkLst>
            <pc:docMk/>
            <pc:sldMk cId="2612032725" sldId="264"/>
            <ac:picMk id="27" creationId="{1A06F89A-489D-4383-94C5-42F7FF2E9A63}"/>
          </ac:picMkLst>
        </pc:picChg>
        <pc:picChg chg="add del">
          <ac:chgData name="Peter Haagsma" userId="213da77a-9cc5-49f7-ad6b-7779b1276fe8" providerId="ADAL" clId="{B845242B-946A-4E2E-AD45-7BFBE49A159A}" dt="2020-01-12T14:18:46.976" v="575" actId="26606"/>
          <ac:picMkLst>
            <pc:docMk/>
            <pc:sldMk cId="2612032725" sldId="264"/>
            <ac:picMk id="31" creationId="{2897127E-6CEF-446C-BE87-93B7C46E49D1}"/>
          </ac:picMkLst>
        </pc:picChg>
        <pc:cxnChg chg="add del">
          <ac:chgData name="Peter Haagsma" userId="213da77a-9cc5-49f7-ad6b-7779b1276fe8" providerId="ADAL" clId="{B845242B-946A-4E2E-AD45-7BFBE49A159A}" dt="2020-01-12T14:18:22.975" v="571" actId="26606"/>
          <ac:cxnSpMkLst>
            <pc:docMk/>
            <pc:sldMk cId="2612032725" sldId="264"/>
            <ac:cxnSpMk id="24" creationId="{2D72A2C9-F3CA-4216-8BAD-FA4C970C3C4E}"/>
          </ac:cxnSpMkLst>
        </pc:cxnChg>
      </pc:sldChg>
      <pc:sldChg chg="add del">
        <pc:chgData name="Peter Haagsma" userId="213da77a-9cc5-49f7-ad6b-7779b1276fe8" providerId="ADAL" clId="{B845242B-946A-4E2E-AD45-7BFBE49A159A}" dt="2020-01-12T14:47:53.378" v="1268" actId="2696"/>
        <pc:sldMkLst>
          <pc:docMk/>
          <pc:sldMk cId="3269646692" sldId="265"/>
        </pc:sldMkLst>
      </pc:sldChg>
      <pc:sldChg chg="addSp modSp add mod setBg">
        <pc:chgData name="Peter Haagsma" userId="213da77a-9cc5-49f7-ad6b-7779b1276fe8" providerId="ADAL" clId="{B845242B-946A-4E2E-AD45-7BFBE49A159A}" dt="2020-01-12T14:29:35.668" v="804" actId="113"/>
        <pc:sldMkLst>
          <pc:docMk/>
          <pc:sldMk cId="3624767161" sldId="266"/>
        </pc:sldMkLst>
        <pc:spChg chg="mod">
          <ac:chgData name="Peter Haagsma" userId="213da77a-9cc5-49f7-ad6b-7779b1276fe8" providerId="ADAL" clId="{B845242B-946A-4E2E-AD45-7BFBE49A159A}" dt="2020-01-12T14:29:32.294" v="803" actId="26606"/>
          <ac:spMkLst>
            <pc:docMk/>
            <pc:sldMk cId="3624767161" sldId="266"/>
            <ac:spMk id="2" creationId="{ADCEF18B-8790-459F-BDE7-A67E1056EEE8}"/>
          </ac:spMkLst>
        </pc:spChg>
        <pc:spChg chg="mod">
          <ac:chgData name="Peter Haagsma" userId="213da77a-9cc5-49f7-ad6b-7779b1276fe8" providerId="ADAL" clId="{B845242B-946A-4E2E-AD45-7BFBE49A159A}" dt="2020-01-12T14:29:35.668" v="804" actId="113"/>
          <ac:spMkLst>
            <pc:docMk/>
            <pc:sldMk cId="3624767161" sldId="266"/>
            <ac:spMk id="3" creationId="{1C454A1C-A879-4915-B29E-58CBBCC5D2A5}"/>
          </ac:spMkLst>
        </pc:spChg>
        <pc:spChg chg="add">
          <ac:chgData name="Peter Haagsma" userId="213da77a-9cc5-49f7-ad6b-7779b1276fe8" providerId="ADAL" clId="{B845242B-946A-4E2E-AD45-7BFBE49A159A}" dt="2020-01-12T14:29:32.294" v="803" actId="26606"/>
          <ac:spMkLst>
            <pc:docMk/>
            <pc:sldMk cId="3624767161" sldId="266"/>
            <ac:spMk id="8" creationId="{15911E3A-C35B-4EF7-A355-B84E9A14AF4D}"/>
          </ac:spMkLst>
        </pc:spChg>
        <pc:grpChg chg="add">
          <ac:chgData name="Peter Haagsma" userId="213da77a-9cc5-49f7-ad6b-7779b1276fe8" providerId="ADAL" clId="{B845242B-946A-4E2E-AD45-7BFBE49A159A}" dt="2020-01-12T14:29:32.294" v="803" actId="26606"/>
          <ac:grpSpMkLst>
            <pc:docMk/>
            <pc:sldMk cId="3624767161" sldId="266"/>
            <ac:grpSpMk id="10" creationId="{E21ADB3D-AD65-44B4-847D-5E90E90A5D16}"/>
          </ac:grpSpMkLst>
        </pc:grpChg>
        <pc:grpChg chg="add">
          <ac:chgData name="Peter Haagsma" userId="213da77a-9cc5-49f7-ad6b-7779b1276fe8" providerId="ADAL" clId="{B845242B-946A-4E2E-AD45-7BFBE49A159A}" dt="2020-01-12T14:29:32.294" v="803" actId="26606"/>
          <ac:grpSpMkLst>
            <pc:docMk/>
            <pc:sldMk cId="3624767161" sldId="266"/>
            <ac:grpSpMk id="33" creationId="{5F8A7F7F-DD1A-4F41-98AC-B9CE2A620CDC}"/>
          </ac:grpSpMkLst>
        </pc:grpChg>
      </pc:sldChg>
      <pc:sldChg chg="addSp modSp add mod setBg setClrOvrMap">
        <pc:chgData name="Peter Haagsma" userId="213da77a-9cc5-49f7-ad6b-7779b1276fe8" providerId="ADAL" clId="{B845242B-946A-4E2E-AD45-7BFBE49A159A}" dt="2020-01-12T14:29:47.164" v="805" actId="26606"/>
        <pc:sldMkLst>
          <pc:docMk/>
          <pc:sldMk cId="2613695766" sldId="267"/>
        </pc:sldMkLst>
        <pc:spChg chg="mod">
          <ac:chgData name="Peter Haagsma" userId="213da77a-9cc5-49f7-ad6b-7779b1276fe8" providerId="ADAL" clId="{B845242B-946A-4E2E-AD45-7BFBE49A159A}" dt="2020-01-12T14:29:47.164" v="805" actId="26606"/>
          <ac:spMkLst>
            <pc:docMk/>
            <pc:sldMk cId="2613695766" sldId="267"/>
            <ac:spMk id="2" creationId="{CE38B06E-0A85-47CC-B45C-9842D95383DD}"/>
          </ac:spMkLst>
        </pc:spChg>
        <pc:spChg chg="mod">
          <ac:chgData name="Peter Haagsma" userId="213da77a-9cc5-49f7-ad6b-7779b1276fe8" providerId="ADAL" clId="{B845242B-946A-4E2E-AD45-7BFBE49A159A}" dt="2020-01-12T14:29:47.164" v="805" actId="26606"/>
          <ac:spMkLst>
            <pc:docMk/>
            <pc:sldMk cId="2613695766" sldId="267"/>
            <ac:spMk id="3" creationId="{68BFA646-AF60-4787-97C8-BCF4613D1597}"/>
          </ac:spMkLst>
        </pc:spChg>
        <pc:spChg chg="add">
          <ac:chgData name="Peter Haagsma" userId="213da77a-9cc5-49f7-ad6b-7779b1276fe8" providerId="ADAL" clId="{B845242B-946A-4E2E-AD45-7BFBE49A159A}" dt="2020-01-12T14:29:47.164" v="805" actId="26606"/>
          <ac:spMkLst>
            <pc:docMk/>
            <pc:sldMk cId="2613695766" sldId="267"/>
            <ac:spMk id="8" creationId="{D3FFFA32-D9F4-4AF9-A025-CD128AC85E32}"/>
          </ac:spMkLst>
        </pc:spChg>
        <pc:grpChg chg="add">
          <ac:chgData name="Peter Haagsma" userId="213da77a-9cc5-49f7-ad6b-7779b1276fe8" providerId="ADAL" clId="{B845242B-946A-4E2E-AD45-7BFBE49A159A}" dt="2020-01-12T14:29:47.164" v="805" actId="26606"/>
          <ac:grpSpMkLst>
            <pc:docMk/>
            <pc:sldMk cId="2613695766" sldId="267"/>
            <ac:grpSpMk id="10" creationId="{2823A416-999C-4FA3-A853-0AE48404B5D7}"/>
          </ac:grpSpMkLst>
        </pc:grpChg>
      </pc:sldChg>
      <pc:sldChg chg="addSp modSp add mod setBg">
        <pc:chgData name="Peter Haagsma" userId="213da77a-9cc5-49f7-ad6b-7779b1276fe8" providerId="ADAL" clId="{B845242B-946A-4E2E-AD45-7BFBE49A159A}" dt="2020-01-12T14:29:53.594" v="806" actId="26606"/>
        <pc:sldMkLst>
          <pc:docMk/>
          <pc:sldMk cId="2318853799" sldId="268"/>
        </pc:sldMkLst>
        <pc:spChg chg="mod">
          <ac:chgData name="Peter Haagsma" userId="213da77a-9cc5-49f7-ad6b-7779b1276fe8" providerId="ADAL" clId="{B845242B-946A-4E2E-AD45-7BFBE49A159A}" dt="2020-01-12T14:29:53.594" v="806" actId="26606"/>
          <ac:spMkLst>
            <pc:docMk/>
            <pc:sldMk cId="2318853799" sldId="268"/>
            <ac:spMk id="2" creationId="{75AF17D4-EC30-4868-9053-BE6329100C40}"/>
          </ac:spMkLst>
        </pc:spChg>
        <pc:spChg chg="mod">
          <ac:chgData name="Peter Haagsma" userId="213da77a-9cc5-49f7-ad6b-7779b1276fe8" providerId="ADAL" clId="{B845242B-946A-4E2E-AD45-7BFBE49A159A}" dt="2020-01-12T14:29:53.594" v="806" actId="26606"/>
          <ac:spMkLst>
            <pc:docMk/>
            <pc:sldMk cId="2318853799" sldId="268"/>
            <ac:spMk id="3" creationId="{504B2F8B-F241-49F4-9CE0-0F6D4BE57A5B}"/>
          </ac:spMkLst>
        </pc:spChg>
        <pc:spChg chg="add">
          <ac:chgData name="Peter Haagsma" userId="213da77a-9cc5-49f7-ad6b-7779b1276fe8" providerId="ADAL" clId="{B845242B-946A-4E2E-AD45-7BFBE49A159A}" dt="2020-01-12T14:29:53.594" v="806" actId="26606"/>
          <ac:spMkLst>
            <pc:docMk/>
            <pc:sldMk cId="2318853799" sldId="268"/>
            <ac:spMk id="8" creationId="{15911E3A-C35B-4EF7-A355-B84E9A14AF4D}"/>
          </ac:spMkLst>
        </pc:spChg>
        <pc:grpChg chg="add">
          <ac:chgData name="Peter Haagsma" userId="213da77a-9cc5-49f7-ad6b-7779b1276fe8" providerId="ADAL" clId="{B845242B-946A-4E2E-AD45-7BFBE49A159A}" dt="2020-01-12T14:29:53.594" v="806" actId="26606"/>
          <ac:grpSpMkLst>
            <pc:docMk/>
            <pc:sldMk cId="2318853799" sldId="268"/>
            <ac:grpSpMk id="10" creationId="{E21ADB3D-AD65-44B4-847D-5E90E90A5D16}"/>
          </ac:grpSpMkLst>
        </pc:grpChg>
        <pc:grpChg chg="add">
          <ac:chgData name="Peter Haagsma" userId="213da77a-9cc5-49f7-ad6b-7779b1276fe8" providerId="ADAL" clId="{B845242B-946A-4E2E-AD45-7BFBE49A159A}" dt="2020-01-12T14:29:53.594" v="806" actId="26606"/>
          <ac:grpSpMkLst>
            <pc:docMk/>
            <pc:sldMk cId="2318853799" sldId="268"/>
            <ac:grpSpMk id="33" creationId="{5F8A7F7F-DD1A-4F41-98AC-B9CE2A620CDC}"/>
          </ac:grpSpMkLst>
        </pc:grpChg>
      </pc:sldChg>
      <pc:sldChg chg="addSp delSp modSp add mod setBg">
        <pc:chgData name="Peter Haagsma" userId="213da77a-9cc5-49f7-ad6b-7779b1276fe8" providerId="ADAL" clId="{B845242B-946A-4E2E-AD45-7BFBE49A159A}" dt="2020-01-12T14:33:09.214" v="854" actId="26606"/>
        <pc:sldMkLst>
          <pc:docMk/>
          <pc:sldMk cId="1636184965" sldId="269"/>
        </pc:sldMkLst>
        <pc:spChg chg="mod">
          <ac:chgData name="Peter Haagsma" userId="213da77a-9cc5-49f7-ad6b-7779b1276fe8" providerId="ADAL" clId="{B845242B-946A-4E2E-AD45-7BFBE49A159A}" dt="2020-01-12T14:33:09.214" v="854" actId="26606"/>
          <ac:spMkLst>
            <pc:docMk/>
            <pc:sldMk cId="1636184965" sldId="269"/>
            <ac:spMk id="2" creationId="{C8AB43EF-80DE-4061-9B61-864D61497887}"/>
          </ac:spMkLst>
        </pc:spChg>
        <pc:spChg chg="mod">
          <ac:chgData name="Peter Haagsma" userId="213da77a-9cc5-49f7-ad6b-7779b1276fe8" providerId="ADAL" clId="{B845242B-946A-4E2E-AD45-7BFBE49A159A}" dt="2020-01-12T14:33:09.214" v="854" actId="26606"/>
          <ac:spMkLst>
            <pc:docMk/>
            <pc:sldMk cId="1636184965" sldId="269"/>
            <ac:spMk id="3" creationId="{DBF78DB1-4EC1-44F4-BC30-F2461C6C0DC0}"/>
          </ac:spMkLst>
        </pc:spChg>
        <pc:spChg chg="add del">
          <ac:chgData name="Peter Haagsma" userId="213da77a-9cc5-49f7-ad6b-7779b1276fe8" providerId="ADAL" clId="{B845242B-946A-4E2E-AD45-7BFBE49A159A}" dt="2020-01-12T14:33:09.205" v="853" actId="26606"/>
          <ac:spMkLst>
            <pc:docMk/>
            <pc:sldMk cId="1636184965" sldId="269"/>
            <ac:spMk id="8" creationId="{3B854194-185D-494D-905C-7C7CB2E30F6E}"/>
          </ac:spMkLst>
        </pc:spChg>
        <pc:spChg chg="add del">
          <ac:chgData name="Peter Haagsma" userId="213da77a-9cc5-49f7-ad6b-7779b1276fe8" providerId="ADAL" clId="{B845242B-946A-4E2E-AD45-7BFBE49A159A}" dt="2020-01-12T14:33:09.205" v="853" actId="26606"/>
          <ac:spMkLst>
            <pc:docMk/>
            <pc:sldMk cId="1636184965" sldId="269"/>
            <ac:spMk id="10" creationId="{B4F5FA0D-0104-4987-8241-EFF7C85B88DE}"/>
          </ac:spMkLst>
        </pc:spChg>
        <pc:spChg chg="add">
          <ac:chgData name="Peter Haagsma" userId="213da77a-9cc5-49f7-ad6b-7779b1276fe8" providerId="ADAL" clId="{B845242B-946A-4E2E-AD45-7BFBE49A159A}" dt="2020-01-12T14:33:09.214" v="854" actId="26606"/>
          <ac:spMkLst>
            <pc:docMk/>
            <pc:sldMk cId="1636184965" sldId="269"/>
            <ac:spMk id="32" creationId="{15911E3A-C35B-4EF7-A355-B84E9A14AF4D}"/>
          </ac:spMkLst>
        </pc:spChg>
        <pc:grpChg chg="add">
          <ac:chgData name="Peter Haagsma" userId="213da77a-9cc5-49f7-ad6b-7779b1276fe8" providerId="ADAL" clId="{B845242B-946A-4E2E-AD45-7BFBE49A159A}" dt="2020-01-12T14:33:09.214" v="854" actId="26606"/>
          <ac:grpSpMkLst>
            <pc:docMk/>
            <pc:sldMk cId="1636184965" sldId="269"/>
            <ac:grpSpMk id="33" creationId="{5F8A7F7F-DD1A-4F41-98AC-B9CE2A620CDC}"/>
          </ac:grpSpMkLst>
        </pc:grpChg>
        <pc:grpChg chg="add">
          <ac:chgData name="Peter Haagsma" userId="213da77a-9cc5-49f7-ad6b-7779b1276fe8" providerId="ADAL" clId="{B845242B-946A-4E2E-AD45-7BFBE49A159A}" dt="2020-01-12T14:33:09.214" v="854" actId="26606"/>
          <ac:grpSpMkLst>
            <pc:docMk/>
            <pc:sldMk cId="1636184965" sldId="269"/>
            <ac:grpSpMk id="37" creationId="{E21ADB3D-AD65-44B4-847D-5E90E90A5D16}"/>
          </ac:grpSpMkLst>
        </pc:grpChg>
        <pc:picChg chg="add del">
          <ac:chgData name="Peter Haagsma" userId="213da77a-9cc5-49f7-ad6b-7779b1276fe8" providerId="ADAL" clId="{B845242B-946A-4E2E-AD45-7BFBE49A159A}" dt="2020-01-12T14:33:09.205" v="853" actId="26606"/>
          <ac:picMkLst>
            <pc:docMk/>
            <pc:sldMk cId="1636184965" sldId="269"/>
            <ac:picMk id="12" creationId="{2897127E-6CEF-446C-BE87-93B7C46E49D1}"/>
          </ac:picMkLst>
        </pc:picChg>
      </pc:sldChg>
      <pc:sldChg chg="addSp delSp modSp add mod setBg">
        <pc:chgData name="Peter Haagsma" userId="213da77a-9cc5-49f7-ad6b-7779b1276fe8" providerId="ADAL" clId="{B845242B-946A-4E2E-AD45-7BFBE49A159A}" dt="2020-01-12T14:33:36.643" v="856" actId="26606"/>
        <pc:sldMkLst>
          <pc:docMk/>
          <pc:sldMk cId="748388333" sldId="270"/>
        </pc:sldMkLst>
        <pc:spChg chg="del">
          <ac:chgData name="Peter Haagsma" userId="213da77a-9cc5-49f7-ad6b-7779b1276fe8" providerId="ADAL" clId="{B845242B-946A-4E2E-AD45-7BFBE49A159A}" dt="2020-01-12T14:33:36.643" v="856" actId="26606"/>
          <ac:spMkLst>
            <pc:docMk/>
            <pc:sldMk cId="748388333" sldId="270"/>
            <ac:spMk id="2" creationId="{DEF5BD4B-1300-42D7-B626-6C9F055B4CF0}"/>
          </ac:spMkLst>
        </pc:spChg>
        <pc:spChg chg="del">
          <ac:chgData name="Peter Haagsma" userId="213da77a-9cc5-49f7-ad6b-7779b1276fe8" providerId="ADAL" clId="{B845242B-946A-4E2E-AD45-7BFBE49A159A}" dt="2020-01-12T14:33:34.196" v="855"/>
          <ac:spMkLst>
            <pc:docMk/>
            <pc:sldMk cId="748388333" sldId="270"/>
            <ac:spMk id="3" creationId="{89899EAA-5B84-4FEA-AF65-83FBBEEE6DC7}"/>
          </ac:spMkLst>
        </pc:spChg>
        <pc:picChg chg="add mod">
          <ac:chgData name="Peter Haagsma" userId="213da77a-9cc5-49f7-ad6b-7779b1276fe8" providerId="ADAL" clId="{B845242B-946A-4E2E-AD45-7BFBE49A159A}" dt="2020-01-12T14:33:36.643" v="856" actId="26606"/>
          <ac:picMkLst>
            <pc:docMk/>
            <pc:sldMk cId="748388333" sldId="270"/>
            <ac:picMk id="4" creationId="{A3E80E19-E010-401A-BB4A-49A1ED1D3D52}"/>
          </ac:picMkLst>
        </pc:picChg>
      </pc:sldChg>
      <pc:sldChg chg="addSp modSp add mod setBg">
        <pc:chgData name="Peter Haagsma" userId="213da77a-9cc5-49f7-ad6b-7779b1276fe8" providerId="ADAL" clId="{B845242B-946A-4E2E-AD45-7BFBE49A159A}" dt="2020-01-12T14:36:28.223" v="1036" actId="26606"/>
        <pc:sldMkLst>
          <pc:docMk/>
          <pc:sldMk cId="3098436163" sldId="271"/>
        </pc:sldMkLst>
        <pc:spChg chg="mod">
          <ac:chgData name="Peter Haagsma" userId="213da77a-9cc5-49f7-ad6b-7779b1276fe8" providerId="ADAL" clId="{B845242B-946A-4E2E-AD45-7BFBE49A159A}" dt="2020-01-12T14:36:28.223" v="1036" actId="26606"/>
          <ac:spMkLst>
            <pc:docMk/>
            <pc:sldMk cId="3098436163" sldId="271"/>
            <ac:spMk id="2" creationId="{E171BAD7-623B-408B-8FCF-A11F8C5D69DA}"/>
          </ac:spMkLst>
        </pc:spChg>
        <pc:spChg chg="mod">
          <ac:chgData name="Peter Haagsma" userId="213da77a-9cc5-49f7-ad6b-7779b1276fe8" providerId="ADAL" clId="{B845242B-946A-4E2E-AD45-7BFBE49A159A}" dt="2020-01-12T14:36:28.223" v="1036" actId="26606"/>
          <ac:spMkLst>
            <pc:docMk/>
            <pc:sldMk cId="3098436163" sldId="271"/>
            <ac:spMk id="3" creationId="{63FA4136-716E-4868-BB4C-02C458FDF7C2}"/>
          </ac:spMkLst>
        </pc:spChg>
        <pc:spChg chg="add">
          <ac:chgData name="Peter Haagsma" userId="213da77a-9cc5-49f7-ad6b-7779b1276fe8" providerId="ADAL" clId="{B845242B-946A-4E2E-AD45-7BFBE49A159A}" dt="2020-01-12T14:36:28.223" v="1036" actId="26606"/>
          <ac:spMkLst>
            <pc:docMk/>
            <pc:sldMk cId="3098436163" sldId="271"/>
            <ac:spMk id="8" creationId="{3B854194-185D-494D-905C-7C7CB2E30F6E}"/>
          </ac:spMkLst>
        </pc:spChg>
        <pc:spChg chg="add">
          <ac:chgData name="Peter Haagsma" userId="213da77a-9cc5-49f7-ad6b-7779b1276fe8" providerId="ADAL" clId="{B845242B-946A-4E2E-AD45-7BFBE49A159A}" dt="2020-01-12T14:36:28.223" v="1036" actId="26606"/>
          <ac:spMkLst>
            <pc:docMk/>
            <pc:sldMk cId="3098436163" sldId="271"/>
            <ac:spMk id="10" creationId="{B4F5FA0D-0104-4987-8241-EFF7C85B88DE}"/>
          </ac:spMkLst>
        </pc:spChg>
        <pc:picChg chg="add">
          <ac:chgData name="Peter Haagsma" userId="213da77a-9cc5-49f7-ad6b-7779b1276fe8" providerId="ADAL" clId="{B845242B-946A-4E2E-AD45-7BFBE49A159A}" dt="2020-01-12T14:36:28.223" v="1036" actId="26606"/>
          <ac:picMkLst>
            <pc:docMk/>
            <pc:sldMk cId="3098436163" sldId="271"/>
            <ac:picMk id="12" creationId="{2897127E-6CEF-446C-BE87-93B7C46E49D1}"/>
          </ac:picMkLst>
        </pc:picChg>
      </pc:sldChg>
      <pc:sldChg chg="addSp delSp modSp add mod setBg setClrOvrMap">
        <pc:chgData name="Peter Haagsma" userId="213da77a-9cc5-49f7-ad6b-7779b1276fe8" providerId="ADAL" clId="{B845242B-946A-4E2E-AD45-7BFBE49A159A}" dt="2020-01-12T14:45:26.104" v="1081" actId="5793"/>
        <pc:sldMkLst>
          <pc:docMk/>
          <pc:sldMk cId="2303931316" sldId="272"/>
        </pc:sldMkLst>
        <pc:spChg chg="del mod">
          <ac:chgData name="Peter Haagsma" userId="213da77a-9cc5-49f7-ad6b-7779b1276fe8" providerId="ADAL" clId="{B845242B-946A-4E2E-AD45-7BFBE49A159A}" dt="2020-01-12T14:44:54.167" v="1075" actId="478"/>
          <ac:spMkLst>
            <pc:docMk/>
            <pc:sldMk cId="2303931316" sldId="272"/>
            <ac:spMk id="2" creationId="{4A96C5AD-DA24-48EE-B3E5-55F114D9DFF8}"/>
          </ac:spMkLst>
        </pc:spChg>
        <pc:spChg chg="add del mod">
          <ac:chgData name="Peter Haagsma" userId="213da77a-9cc5-49f7-ad6b-7779b1276fe8" providerId="ADAL" clId="{B845242B-946A-4E2E-AD45-7BFBE49A159A}" dt="2020-01-12T14:45:26.104" v="1081" actId="5793"/>
          <ac:spMkLst>
            <pc:docMk/>
            <pc:sldMk cId="2303931316" sldId="272"/>
            <ac:spMk id="3" creationId="{94C3DADF-569D-4484-A229-622D6EA37E4F}"/>
          </ac:spMkLst>
        </pc:spChg>
        <pc:graphicFrameChg chg="add del">
          <ac:chgData name="Peter Haagsma" userId="213da77a-9cc5-49f7-ad6b-7779b1276fe8" providerId="ADAL" clId="{B845242B-946A-4E2E-AD45-7BFBE49A159A}" dt="2020-01-12T14:44:50.565" v="1074" actId="26606"/>
          <ac:graphicFrameMkLst>
            <pc:docMk/>
            <pc:sldMk cId="2303931316" sldId="272"/>
            <ac:graphicFrameMk id="5" creationId="{03126F34-5E3B-4F52-845F-D0F7E1BFC885}"/>
          </ac:graphicFrameMkLst>
        </pc:graphicFrameChg>
      </pc:sldChg>
      <pc:sldChg chg="modSp add">
        <pc:chgData name="Peter Haagsma" userId="213da77a-9cc5-49f7-ad6b-7779b1276fe8" providerId="ADAL" clId="{B845242B-946A-4E2E-AD45-7BFBE49A159A}" dt="2020-01-12T14:41:12.438" v="1052" actId="20577"/>
        <pc:sldMkLst>
          <pc:docMk/>
          <pc:sldMk cId="1864850052" sldId="273"/>
        </pc:sldMkLst>
        <pc:spChg chg="mod">
          <ac:chgData name="Peter Haagsma" userId="213da77a-9cc5-49f7-ad6b-7779b1276fe8" providerId="ADAL" clId="{B845242B-946A-4E2E-AD45-7BFBE49A159A}" dt="2020-01-12T14:41:12.438" v="1052" actId="20577"/>
          <ac:spMkLst>
            <pc:docMk/>
            <pc:sldMk cId="1864850052" sldId="273"/>
            <ac:spMk id="3" creationId="{A95E217B-B485-4654-8F0D-4BA0FDCC2781}"/>
          </ac:spMkLst>
        </pc:spChg>
      </pc:sldChg>
      <pc:sldChg chg="addSp modSp add mod setBg">
        <pc:chgData name="Peter Haagsma" userId="213da77a-9cc5-49f7-ad6b-7779b1276fe8" providerId="ADAL" clId="{B845242B-946A-4E2E-AD45-7BFBE49A159A}" dt="2020-01-12T14:47:24.672" v="1267" actId="26606"/>
        <pc:sldMkLst>
          <pc:docMk/>
          <pc:sldMk cId="1806391734" sldId="274"/>
        </pc:sldMkLst>
        <pc:spChg chg="mod">
          <ac:chgData name="Peter Haagsma" userId="213da77a-9cc5-49f7-ad6b-7779b1276fe8" providerId="ADAL" clId="{B845242B-946A-4E2E-AD45-7BFBE49A159A}" dt="2020-01-12T14:47:24.672" v="1267" actId="26606"/>
          <ac:spMkLst>
            <pc:docMk/>
            <pc:sldMk cId="1806391734" sldId="274"/>
            <ac:spMk id="2" creationId="{4DA14DD4-59F3-4EBC-976E-07747DCCD373}"/>
          </ac:spMkLst>
        </pc:spChg>
        <pc:spChg chg="mod">
          <ac:chgData name="Peter Haagsma" userId="213da77a-9cc5-49f7-ad6b-7779b1276fe8" providerId="ADAL" clId="{B845242B-946A-4E2E-AD45-7BFBE49A159A}" dt="2020-01-12T14:47:24.672" v="1267" actId="26606"/>
          <ac:spMkLst>
            <pc:docMk/>
            <pc:sldMk cId="1806391734" sldId="274"/>
            <ac:spMk id="3" creationId="{9944B7E4-46AD-4441-8BCE-CE82F7DB3051}"/>
          </ac:spMkLst>
        </pc:spChg>
        <pc:spChg chg="add">
          <ac:chgData name="Peter Haagsma" userId="213da77a-9cc5-49f7-ad6b-7779b1276fe8" providerId="ADAL" clId="{B845242B-946A-4E2E-AD45-7BFBE49A159A}" dt="2020-01-12T14:47:24.672" v="1267" actId="26606"/>
          <ac:spMkLst>
            <pc:docMk/>
            <pc:sldMk cId="1806391734" sldId="274"/>
            <ac:spMk id="8" creationId="{15911E3A-C35B-4EF7-A355-B84E9A14AF4D}"/>
          </ac:spMkLst>
        </pc:spChg>
        <pc:grpChg chg="add">
          <ac:chgData name="Peter Haagsma" userId="213da77a-9cc5-49f7-ad6b-7779b1276fe8" providerId="ADAL" clId="{B845242B-946A-4E2E-AD45-7BFBE49A159A}" dt="2020-01-12T14:47:24.672" v="1267" actId="26606"/>
          <ac:grpSpMkLst>
            <pc:docMk/>
            <pc:sldMk cId="1806391734" sldId="274"/>
            <ac:grpSpMk id="10" creationId="{E21ADB3D-AD65-44B4-847D-5E90E90A5D16}"/>
          </ac:grpSpMkLst>
        </pc:grpChg>
        <pc:grpChg chg="add">
          <ac:chgData name="Peter Haagsma" userId="213da77a-9cc5-49f7-ad6b-7779b1276fe8" providerId="ADAL" clId="{B845242B-946A-4E2E-AD45-7BFBE49A159A}" dt="2020-01-12T14:47:24.672" v="1267" actId="26606"/>
          <ac:grpSpMkLst>
            <pc:docMk/>
            <pc:sldMk cId="1806391734" sldId="274"/>
            <ac:grpSpMk id="33" creationId="{5F8A7F7F-DD1A-4F41-98AC-B9CE2A620CDC}"/>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97CD9D-3AAA-4ACD-A156-94ACED385F3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23F72FD-38D3-40B0-8456-7E15FC71A1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93BE15F-C36D-45FE-9B96-8ED617FB010B}"/>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5" name="Tijdelijke aanduiding voor voettekst 4">
            <a:extLst>
              <a:ext uri="{FF2B5EF4-FFF2-40B4-BE49-F238E27FC236}">
                <a16:creationId xmlns:a16="http://schemas.microsoft.com/office/drawing/2014/main" id="{CEF78A5D-9E98-4DFC-9BCB-82FCB791AC1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CEA027A-4658-48E0-AA72-F6C7BDA1FB20}"/>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1354718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476DBC-232E-4B57-B902-206A5B11C10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C52923D-2E23-47E1-BB35-31BE7F545A8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A9CE956-22B7-48D3-8C1B-37493C201A50}"/>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5" name="Tijdelijke aanduiding voor voettekst 4">
            <a:extLst>
              <a:ext uri="{FF2B5EF4-FFF2-40B4-BE49-F238E27FC236}">
                <a16:creationId xmlns:a16="http://schemas.microsoft.com/office/drawing/2014/main" id="{8D6B5F6B-A391-4587-BF59-BE35743D40A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B0323D6-A764-467B-BD36-104C6FFE3C72}"/>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1489942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50C95D5-F32B-4871-B366-39A3C2751CE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751BA10-9404-4968-ADF0-771D037C599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C344A20-127A-431B-AE88-5C960592F91E}"/>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5" name="Tijdelijke aanduiding voor voettekst 4">
            <a:extLst>
              <a:ext uri="{FF2B5EF4-FFF2-40B4-BE49-F238E27FC236}">
                <a16:creationId xmlns:a16="http://schemas.microsoft.com/office/drawing/2014/main" id="{2ECC16D7-FA01-4A15-991F-EB6BFF237AD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7B9995A-D5BA-4DA5-89CB-8B27A68C815B}"/>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112296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959B26-B5E0-4243-AEEB-25E7E75A82F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ED0C67C-E952-44E5-B9CF-2E7516E72F9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CEB263A-842F-4B62-8CC9-98A1F49B3AE7}"/>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5" name="Tijdelijke aanduiding voor voettekst 4">
            <a:extLst>
              <a:ext uri="{FF2B5EF4-FFF2-40B4-BE49-F238E27FC236}">
                <a16:creationId xmlns:a16="http://schemas.microsoft.com/office/drawing/2014/main" id="{503E3CC6-379F-42DF-9540-B9038B272E9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5ED36BD-5155-433C-A995-F871FC819729}"/>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1733455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6B5B17-92C0-416C-80F3-2E98C512B7E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63A713A-D926-4A03-AF82-39B554B952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EC9FD99-4DA8-4762-B458-9148220A5FCC}"/>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5" name="Tijdelijke aanduiding voor voettekst 4">
            <a:extLst>
              <a:ext uri="{FF2B5EF4-FFF2-40B4-BE49-F238E27FC236}">
                <a16:creationId xmlns:a16="http://schemas.microsoft.com/office/drawing/2014/main" id="{013D07B8-0FCD-40EE-AB9F-703D895080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DD1B6E4-BB61-447B-896A-F9EF4424DD49}"/>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327000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2DEB01-FF3A-43E0-9FED-84BE84181A5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C3DB3A4-DD40-4A34-A646-EC280884D46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C8EAC49-1BDD-4907-B304-EC04770CC89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0FAF7A-C994-4DEC-A397-78D98CDEDFB0}"/>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6" name="Tijdelijke aanduiding voor voettekst 5">
            <a:extLst>
              <a:ext uri="{FF2B5EF4-FFF2-40B4-BE49-F238E27FC236}">
                <a16:creationId xmlns:a16="http://schemas.microsoft.com/office/drawing/2014/main" id="{F1ADB860-043D-4B19-98C0-9DDFDC1E4B9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BE2F98A-A6E5-4C7F-B9E2-101F657E57F9}"/>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2473952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674E5A-2AEA-4A40-813E-2414785D222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5FBF3CF-4CC7-4A64-9521-18C9E6D4DD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DEC76B0-3ABA-44A3-9C68-65BA96CBCBD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3951598-9B34-4763-91AC-B703BFF789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AF32781C-2907-4EB9-8970-3613B8D82B1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73B01FB-3B65-4F4E-9C6E-3C1A4C208617}"/>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8" name="Tijdelijke aanduiding voor voettekst 7">
            <a:extLst>
              <a:ext uri="{FF2B5EF4-FFF2-40B4-BE49-F238E27FC236}">
                <a16:creationId xmlns:a16="http://schemas.microsoft.com/office/drawing/2014/main" id="{FFC8AF49-2560-4C03-9E08-EC862C72E8B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F824EB4-99A2-4375-9911-4B70EDEFB9C1}"/>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1874833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98735F-0E0C-4C76-BFD4-BCC8195BD3C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A12ADFD-AA2E-4EAB-AF26-36B852EAEAA8}"/>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4" name="Tijdelijke aanduiding voor voettekst 3">
            <a:extLst>
              <a:ext uri="{FF2B5EF4-FFF2-40B4-BE49-F238E27FC236}">
                <a16:creationId xmlns:a16="http://schemas.microsoft.com/office/drawing/2014/main" id="{D8059CA2-EFE9-47AA-BF4A-61404BA0CEB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04E5106-B41B-4DCB-91CE-954855FBAACE}"/>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1002078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2273709-7BC3-474F-B42C-A72807283A9D}"/>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3" name="Tijdelijke aanduiding voor voettekst 2">
            <a:extLst>
              <a:ext uri="{FF2B5EF4-FFF2-40B4-BE49-F238E27FC236}">
                <a16:creationId xmlns:a16="http://schemas.microsoft.com/office/drawing/2014/main" id="{A5EDC1E7-5D3D-407A-BEC6-377D30533D7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6424BF6-9DBB-4581-A10B-51A11B805461}"/>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3585495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75912C-BE9B-4D08-98E7-951EA825CB1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1DCEB34-506E-4012-A54E-B48DFE5F3D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EABD04B-D7AF-425A-845D-D31B71031D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9B7DAB2-52B6-41AA-BF04-E5E2F723FDC0}"/>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6" name="Tijdelijke aanduiding voor voettekst 5">
            <a:extLst>
              <a:ext uri="{FF2B5EF4-FFF2-40B4-BE49-F238E27FC236}">
                <a16:creationId xmlns:a16="http://schemas.microsoft.com/office/drawing/2014/main" id="{BD8FF3A3-50A0-4908-9773-ED9EA1BD5DA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556370D-03F3-4F51-B4AF-8CFCFADF3FD2}"/>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214687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354FD3-FB14-4540-8176-71F594C589F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B496660C-63AB-472D-AA9B-CA19007C96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B30CF9D-37FE-47AA-8634-4B62D78649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4B5CD91-3DC4-4564-8C71-AD630461E3D0}"/>
              </a:ext>
            </a:extLst>
          </p:cNvPr>
          <p:cNvSpPr>
            <a:spLocks noGrp="1"/>
          </p:cNvSpPr>
          <p:nvPr>
            <p:ph type="dt" sz="half" idx="10"/>
          </p:nvPr>
        </p:nvSpPr>
        <p:spPr/>
        <p:txBody>
          <a:bodyPr/>
          <a:lstStyle/>
          <a:p>
            <a:fld id="{9091F322-FD0B-4BEE-84A2-C5A0BB31B6BB}" type="datetimeFigureOut">
              <a:rPr lang="nl-NL" smtClean="0"/>
              <a:t>12-1-2020</a:t>
            </a:fld>
            <a:endParaRPr lang="nl-NL"/>
          </a:p>
        </p:txBody>
      </p:sp>
      <p:sp>
        <p:nvSpPr>
          <p:cNvPr id="6" name="Tijdelijke aanduiding voor voettekst 5">
            <a:extLst>
              <a:ext uri="{FF2B5EF4-FFF2-40B4-BE49-F238E27FC236}">
                <a16:creationId xmlns:a16="http://schemas.microsoft.com/office/drawing/2014/main" id="{C860AEFA-A8EB-4128-AD99-6C277324F32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56D5A53-C948-4931-A71B-B21D203072F0}"/>
              </a:ext>
            </a:extLst>
          </p:cNvPr>
          <p:cNvSpPr>
            <a:spLocks noGrp="1"/>
          </p:cNvSpPr>
          <p:nvPr>
            <p:ph type="sldNum" sz="quarter" idx="12"/>
          </p:nvPr>
        </p:nvSpPr>
        <p:spPr/>
        <p:txBody>
          <a:bodyPr/>
          <a:lstStyle/>
          <a:p>
            <a:fld id="{C503D2E9-2430-4EC5-83CF-055571E299BF}" type="slidenum">
              <a:rPr lang="nl-NL" smtClean="0"/>
              <a:t>‹nr.›</a:t>
            </a:fld>
            <a:endParaRPr lang="nl-NL"/>
          </a:p>
        </p:txBody>
      </p:sp>
    </p:spTree>
    <p:extLst>
      <p:ext uri="{BB962C8B-B14F-4D97-AF65-F5344CB8AC3E}">
        <p14:creationId xmlns:p14="http://schemas.microsoft.com/office/powerpoint/2010/main" val="262256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8D0A3B3-8204-4660-A7DC-907FBD6801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07FF31B-E7DF-4DEC-B73B-9CFE853878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4F9E8D-DFEE-44F9-BFF6-5C6E3D106C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91F322-FD0B-4BEE-84A2-C5A0BB31B6BB}" type="datetimeFigureOut">
              <a:rPr lang="nl-NL" smtClean="0"/>
              <a:t>12-1-2020</a:t>
            </a:fld>
            <a:endParaRPr lang="nl-NL"/>
          </a:p>
        </p:txBody>
      </p:sp>
      <p:sp>
        <p:nvSpPr>
          <p:cNvPr id="5" name="Tijdelijke aanduiding voor voettekst 4">
            <a:extLst>
              <a:ext uri="{FF2B5EF4-FFF2-40B4-BE49-F238E27FC236}">
                <a16:creationId xmlns:a16="http://schemas.microsoft.com/office/drawing/2014/main" id="{F577A447-9AAD-4578-8A3D-7CFF84D305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CB7091E-703D-4BBD-8862-709152A6B9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3D2E9-2430-4EC5-83CF-055571E299BF}" type="slidenum">
              <a:rPr lang="nl-NL" smtClean="0"/>
              <a:t>‹nr.›</a:t>
            </a:fld>
            <a:endParaRPr lang="nl-NL"/>
          </a:p>
        </p:txBody>
      </p:sp>
    </p:spTree>
    <p:extLst>
      <p:ext uri="{BB962C8B-B14F-4D97-AF65-F5344CB8AC3E}">
        <p14:creationId xmlns:p14="http://schemas.microsoft.com/office/powerpoint/2010/main" val="1175270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gj.nl/actueel/nieuws" TargetMode="External"/><Relationship Id="rId2" Type="http://schemas.openxmlformats.org/officeDocument/2006/relationships/hyperlink" Target="https://www.igj.nl/onderwerpen/maatregelen/overzicht-lopende-maatregelen" TargetMode="External"/><Relationship Id="rId1" Type="http://schemas.openxmlformats.org/officeDocument/2006/relationships/slideLayout" Target="../slideLayouts/slideLayout2.xml"/><Relationship Id="rId4" Type="http://schemas.openxmlformats.org/officeDocument/2006/relationships/hyperlink" Target="https://renkum.nieuws.nl/zorg/53582/het-schild-onder-verscherpt-toezicht-inspectie-gezondheidszorg-en-jeugd/"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perspekt.nu/prezo" TargetMode="External"/><Relationship Id="rId2" Type="http://schemas.openxmlformats.org/officeDocument/2006/relationships/hyperlink" Target="https://www.hkz.nl/" TargetMode="External"/><Relationship Id="rId1" Type="http://schemas.openxmlformats.org/officeDocument/2006/relationships/slideLayout" Target="../slideLayouts/slideLayout2.xml"/><Relationship Id="rId6" Type="http://schemas.openxmlformats.org/officeDocument/2006/relationships/hyperlink" Target="https://www.ink.nl/model/" TargetMode="External"/><Relationship Id="rId5" Type="http://schemas.openxmlformats.org/officeDocument/2006/relationships/hyperlink" Target="https://www.iso.org/home.html" TargetMode="External"/><Relationship Id="rId4" Type="http://schemas.openxmlformats.org/officeDocument/2006/relationships/hyperlink" Target="https://www.niaz.nl/"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kiesbeter.nl/artikelen/zorgthemas/keurmerken-in-de-zorg/inde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F4E54CBA-D777-438D-A0F7-A7B7D0529D26}"/>
              </a:ext>
            </a:extLst>
          </p:cNvPr>
          <p:cNvSpPr>
            <a:spLocks noGrp="1"/>
          </p:cNvSpPr>
          <p:nvPr>
            <p:ph type="ctrTitle"/>
          </p:nvPr>
        </p:nvSpPr>
        <p:spPr>
          <a:xfrm>
            <a:off x="3045368" y="2043663"/>
            <a:ext cx="6105194" cy="2031055"/>
          </a:xfrm>
        </p:spPr>
        <p:txBody>
          <a:bodyPr>
            <a:normAutofit/>
          </a:bodyPr>
          <a:lstStyle/>
          <a:p>
            <a:r>
              <a:rPr lang="nl-NL" dirty="0">
                <a:solidFill>
                  <a:srgbClr val="FFFFFF"/>
                </a:solidFill>
              </a:rPr>
              <a:t>Kwaliteitszorg</a:t>
            </a:r>
          </a:p>
        </p:txBody>
      </p:sp>
      <p:sp>
        <p:nvSpPr>
          <p:cNvPr id="3" name="Ondertitel 2">
            <a:extLst>
              <a:ext uri="{FF2B5EF4-FFF2-40B4-BE49-F238E27FC236}">
                <a16:creationId xmlns:a16="http://schemas.microsoft.com/office/drawing/2014/main" id="{5AF0120F-4F6B-4DA8-A193-60A8893ED74C}"/>
              </a:ext>
            </a:extLst>
          </p:cNvPr>
          <p:cNvSpPr>
            <a:spLocks noGrp="1"/>
          </p:cNvSpPr>
          <p:nvPr>
            <p:ph type="subTitle" idx="1"/>
          </p:nvPr>
        </p:nvSpPr>
        <p:spPr>
          <a:xfrm>
            <a:off x="3045368" y="4074718"/>
            <a:ext cx="6105194" cy="682079"/>
          </a:xfrm>
        </p:spPr>
        <p:txBody>
          <a:bodyPr>
            <a:normAutofit/>
          </a:bodyPr>
          <a:lstStyle/>
          <a:p>
            <a:endParaRPr lang="nl-NL">
              <a:solidFill>
                <a:srgbClr val="FFFFFF"/>
              </a:solidFill>
            </a:endParaRPr>
          </a:p>
        </p:txBody>
      </p:sp>
    </p:spTree>
    <p:extLst>
      <p:ext uri="{BB962C8B-B14F-4D97-AF65-F5344CB8AC3E}">
        <p14:creationId xmlns:p14="http://schemas.microsoft.com/office/powerpoint/2010/main" val="902572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ADCEF18B-8790-459F-BDE7-A67E1056EEE8}"/>
              </a:ext>
            </a:extLst>
          </p:cNvPr>
          <p:cNvSpPr>
            <a:spLocks noGrp="1"/>
          </p:cNvSpPr>
          <p:nvPr>
            <p:ph type="title"/>
          </p:nvPr>
        </p:nvSpPr>
        <p:spPr>
          <a:xfrm>
            <a:off x="904877" y="2415322"/>
            <a:ext cx="3451730" cy="2399869"/>
          </a:xfrm>
        </p:spPr>
        <p:txBody>
          <a:bodyPr>
            <a:normAutofit/>
          </a:bodyPr>
          <a:lstStyle/>
          <a:p>
            <a:pPr algn="ctr"/>
            <a:r>
              <a:rPr lang="nl-NL" sz="4000">
                <a:solidFill>
                  <a:srgbClr val="FFFFFF"/>
                </a:solidFill>
              </a:rPr>
              <a:t>Niveaus van Kwaliteitszorg</a:t>
            </a:r>
          </a:p>
        </p:txBody>
      </p:sp>
      <p:sp>
        <p:nvSpPr>
          <p:cNvPr id="3" name="Tijdelijke aanduiding voor inhoud 2">
            <a:extLst>
              <a:ext uri="{FF2B5EF4-FFF2-40B4-BE49-F238E27FC236}">
                <a16:creationId xmlns:a16="http://schemas.microsoft.com/office/drawing/2014/main" id="{1C454A1C-A879-4915-B29E-58CBBCC5D2A5}"/>
              </a:ext>
            </a:extLst>
          </p:cNvPr>
          <p:cNvSpPr>
            <a:spLocks noGrp="1"/>
          </p:cNvSpPr>
          <p:nvPr>
            <p:ph idx="1"/>
          </p:nvPr>
        </p:nvSpPr>
        <p:spPr>
          <a:xfrm>
            <a:off x="5120640" y="804672"/>
            <a:ext cx="6281928" cy="5248656"/>
          </a:xfrm>
        </p:spPr>
        <p:txBody>
          <a:bodyPr anchor="ctr">
            <a:normAutofit/>
          </a:bodyPr>
          <a:lstStyle/>
          <a:p>
            <a:pPr marL="0" indent="0">
              <a:buNone/>
            </a:pPr>
            <a:r>
              <a:rPr lang="nl-NL" sz="1700" b="1" dirty="0"/>
              <a:t>Microniveau</a:t>
            </a:r>
          </a:p>
          <a:p>
            <a:r>
              <a:rPr lang="nl-NL" sz="1700" dirty="0"/>
              <a:t>Het is ook een verantwoordelijkheid van de individuele beroepsbeoefenaar om kwaliteitsbevordering goed te organiseren. </a:t>
            </a:r>
          </a:p>
          <a:p>
            <a:r>
              <a:rPr lang="nl-NL" sz="1700" dirty="0"/>
              <a:t>Het is van belang dat er niet alleen af en toe een wetenschappelijk artikel wordt gelezen, maar dat er sprake is van een systematische aanpak. </a:t>
            </a:r>
          </a:p>
          <a:p>
            <a:r>
              <a:rPr lang="nl-NL" sz="1700" dirty="0"/>
              <a:t>Een systematische aanpak van individuele kwaliteitsbevordering houdt in:</a:t>
            </a:r>
          </a:p>
          <a:p>
            <a:pPr lvl="1"/>
            <a:r>
              <a:rPr lang="nl-NL" sz="1700" dirty="0"/>
              <a:t>regelmatige deelname aan onder andere kennistoetsen en vaardigheidstoetsen;	</a:t>
            </a:r>
          </a:p>
          <a:p>
            <a:pPr lvl="1"/>
            <a:r>
              <a:rPr lang="nl-NL" sz="1700" dirty="0"/>
              <a:t>selectie van gewenste of noodzakelijke verbeteringen in de werkwijze;</a:t>
            </a:r>
          </a:p>
          <a:p>
            <a:pPr lvl="1"/>
            <a:r>
              <a:rPr lang="nl-NL" sz="1700" dirty="0"/>
              <a:t>opstellen van een individueel scholingsplan en de uitvoering van dit plan;</a:t>
            </a:r>
          </a:p>
          <a:p>
            <a:pPr lvl="1"/>
            <a:r>
              <a:rPr lang="nl-NL" sz="1700" dirty="0"/>
              <a:t>opnieuw toetsen om na te gaan of men vorderingen heeft gemaakt,</a:t>
            </a:r>
          </a:p>
          <a:p>
            <a:pPr lvl="1"/>
            <a:r>
              <a:rPr lang="nl-NL" sz="1700" dirty="0"/>
              <a:t>eventueel het plan bijstellen.</a:t>
            </a:r>
          </a:p>
          <a:p>
            <a:endParaRPr lang="nl-NL" sz="1700" dirty="0"/>
          </a:p>
        </p:txBody>
      </p:sp>
    </p:spTree>
    <p:extLst>
      <p:ext uri="{BB962C8B-B14F-4D97-AF65-F5344CB8AC3E}">
        <p14:creationId xmlns:p14="http://schemas.microsoft.com/office/powerpoint/2010/main" val="3624767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CE38B06E-0A85-47CC-B45C-9842D95383DD}"/>
              </a:ext>
            </a:extLst>
          </p:cNvPr>
          <p:cNvSpPr>
            <a:spLocks noGrp="1"/>
          </p:cNvSpPr>
          <p:nvPr>
            <p:ph type="title"/>
          </p:nvPr>
        </p:nvSpPr>
        <p:spPr>
          <a:xfrm>
            <a:off x="1179226" y="5105400"/>
            <a:ext cx="9833548" cy="1066802"/>
          </a:xfrm>
        </p:spPr>
        <p:txBody>
          <a:bodyPr>
            <a:normAutofit/>
          </a:bodyPr>
          <a:lstStyle/>
          <a:p>
            <a:endParaRPr lang="nl-NL" sz="4000">
              <a:solidFill>
                <a:srgbClr val="3F3F3F"/>
              </a:solidFill>
            </a:endParaRPr>
          </a:p>
        </p:txBody>
      </p:sp>
      <p:sp>
        <p:nvSpPr>
          <p:cNvPr id="3" name="Tijdelijke aanduiding voor inhoud 2">
            <a:extLst>
              <a:ext uri="{FF2B5EF4-FFF2-40B4-BE49-F238E27FC236}">
                <a16:creationId xmlns:a16="http://schemas.microsoft.com/office/drawing/2014/main" id="{68BFA646-AF60-4787-97C8-BCF4613D1597}"/>
              </a:ext>
            </a:extLst>
          </p:cNvPr>
          <p:cNvSpPr>
            <a:spLocks noGrp="1"/>
          </p:cNvSpPr>
          <p:nvPr>
            <p:ph idx="1"/>
          </p:nvPr>
        </p:nvSpPr>
        <p:spPr>
          <a:xfrm>
            <a:off x="1179226" y="872046"/>
            <a:ext cx="9833548" cy="2945574"/>
          </a:xfrm>
        </p:spPr>
        <p:txBody>
          <a:bodyPr anchor="ctr">
            <a:normAutofit/>
          </a:bodyPr>
          <a:lstStyle/>
          <a:p>
            <a:r>
              <a:rPr lang="nl-NL" sz="2400">
                <a:solidFill>
                  <a:srgbClr val="FFFFFF"/>
                </a:solidFill>
              </a:rPr>
              <a:t>Voorbeeld van een kwaliteitssysteem is het BIG register.</a:t>
            </a:r>
          </a:p>
        </p:txBody>
      </p:sp>
    </p:spTree>
    <p:extLst>
      <p:ext uri="{BB962C8B-B14F-4D97-AF65-F5344CB8AC3E}">
        <p14:creationId xmlns:p14="http://schemas.microsoft.com/office/powerpoint/2010/main" val="261369576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75AF17D4-EC30-4868-9053-BE6329100C40}"/>
              </a:ext>
            </a:extLst>
          </p:cNvPr>
          <p:cNvSpPr>
            <a:spLocks noGrp="1"/>
          </p:cNvSpPr>
          <p:nvPr>
            <p:ph type="title"/>
          </p:nvPr>
        </p:nvSpPr>
        <p:spPr>
          <a:xfrm>
            <a:off x="904877" y="2415322"/>
            <a:ext cx="3451730" cy="2399869"/>
          </a:xfrm>
        </p:spPr>
        <p:txBody>
          <a:bodyPr>
            <a:normAutofit/>
          </a:bodyPr>
          <a:lstStyle/>
          <a:p>
            <a:pPr algn="ctr"/>
            <a:r>
              <a:rPr lang="nl-NL" sz="4000">
                <a:solidFill>
                  <a:srgbClr val="FFFFFF"/>
                </a:solidFill>
              </a:rPr>
              <a:t>Ontwikkelingen</a:t>
            </a:r>
          </a:p>
        </p:txBody>
      </p:sp>
      <p:sp>
        <p:nvSpPr>
          <p:cNvPr id="3" name="Tijdelijke aanduiding voor inhoud 2">
            <a:extLst>
              <a:ext uri="{FF2B5EF4-FFF2-40B4-BE49-F238E27FC236}">
                <a16:creationId xmlns:a16="http://schemas.microsoft.com/office/drawing/2014/main" id="{504B2F8B-F241-49F4-9CE0-0F6D4BE57A5B}"/>
              </a:ext>
            </a:extLst>
          </p:cNvPr>
          <p:cNvSpPr>
            <a:spLocks noGrp="1"/>
          </p:cNvSpPr>
          <p:nvPr>
            <p:ph idx="1"/>
          </p:nvPr>
        </p:nvSpPr>
        <p:spPr>
          <a:xfrm>
            <a:off x="5120640" y="804672"/>
            <a:ext cx="6281928" cy="5248656"/>
          </a:xfrm>
        </p:spPr>
        <p:txBody>
          <a:bodyPr anchor="ctr">
            <a:normAutofit/>
          </a:bodyPr>
          <a:lstStyle/>
          <a:p>
            <a:r>
              <a:rPr lang="nl-NL" sz="2000"/>
              <a:t>ZZP-ers</a:t>
            </a:r>
          </a:p>
          <a:p>
            <a:pPr lvl="1"/>
            <a:r>
              <a:rPr lang="nl-NL" sz="2000"/>
              <a:t>zzp’er in de zorg dient een eigen kwaliteitssysteem te hebben, net zoals dat bij een reguliere zorgorganisatie ook het geval is. </a:t>
            </a:r>
          </a:p>
          <a:p>
            <a:pPr lvl="1"/>
            <a:r>
              <a:rPr lang="nl-NL" sz="2000"/>
              <a:t>De eisen zijn beperkter dan bij reguliere organisaties, maar uitgebreider dan ze voor 1-1-2016 waren. </a:t>
            </a:r>
          </a:p>
          <a:p>
            <a:pPr lvl="1"/>
            <a:r>
              <a:rPr lang="nl-NL" sz="2000"/>
              <a:t>Sinds die datum staat de zzp’er in de zorg namelijk benoemd in de kwaliteitswet Wkkgz. </a:t>
            </a:r>
          </a:p>
          <a:p>
            <a:pPr lvl="1"/>
            <a:r>
              <a:rPr lang="nl-NL" sz="2000"/>
              <a:t>Als ZZP-er in de zorg dien je aan cliënten, verzekeraars en/of Inspectie voor de Gezondheidszorg (IGZ) aan te kunnen tonen dat je </a:t>
            </a:r>
            <a:r>
              <a:rPr lang="nl-NL" sz="2000" i="1"/>
              <a:t>goede zorg</a:t>
            </a:r>
            <a:r>
              <a:rPr lang="nl-NL" sz="2000"/>
              <a:t> verleent en op </a:t>
            </a:r>
            <a:r>
              <a:rPr lang="nl-NL" sz="2000" i="1"/>
              <a:t>verbetering van uw zorgverlening</a:t>
            </a:r>
            <a:r>
              <a:rPr lang="nl-NL" sz="2000"/>
              <a:t> gericht bent. </a:t>
            </a:r>
          </a:p>
          <a:p>
            <a:pPr lvl="1"/>
            <a:r>
              <a:rPr lang="nl-NL" sz="2000"/>
              <a:t>Je moet dus een lerende zorgverlener zijn. Daar is een kwaliteitssysteem voor nodig, zo stelt de wetgever.</a:t>
            </a:r>
          </a:p>
          <a:p>
            <a:pPr lvl="1"/>
            <a:endParaRPr lang="nl-NL" sz="2000"/>
          </a:p>
        </p:txBody>
      </p:sp>
    </p:spTree>
    <p:extLst>
      <p:ext uri="{BB962C8B-B14F-4D97-AF65-F5344CB8AC3E}">
        <p14:creationId xmlns:p14="http://schemas.microsoft.com/office/powerpoint/2010/main" val="2318853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7"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C8AB43EF-80DE-4061-9B61-864D61497887}"/>
              </a:ext>
            </a:extLst>
          </p:cNvPr>
          <p:cNvSpPr>
            <a:spLocks noGrp="1"/>
          </p:cNvSpPr>
          <p:nvPr>
            <p:ph type="title"/>
          </p:nvPr>
        </p:nvSpPr>
        <p:spPr>
          <a:xfrm>
            <a:off x="904877" y="2415322"/>
            <a:ext cx="3451730" cy="2399869"/>
          </a:xfrm>
        </p:spPr>
        <p:txBody>
          <a:bodyPr>
            <a:normAutofit/>
          </a:bodyPr>
          <a:lstStyle/>
          <a:p>
            <a:pPr algn="ctr"/>
            <a:r>
              <a:rPr lang="nl-NL" sz="4000">
                <a:solidFill>
                  <a:srgbClr val="FFFFFF"/>
                </a:solidFill>
              </a:rPr>
              <a:t>Wat als je geen kwaliteit levert?</a:t>
            </a:r>
          </a:p>
        </p:txBody>
      </p:sp>
      <p:sp>
        <p:nvSpPr>
          <p:cNvPr id="3" name="Tijdelijke aanduiding voor inhoud 2">
            <a:extLst>
              <a:ext uri="{FF2B5EF4-FFF2-40B4-BE49-F238E27FC236}">
                <a16:creationId xmlns:a16="http://schemas.microsoft.com/office/drawing/2014/main" id="{DBF78DB1-4EC1-44F4-BC30-F2461C6C0DC0}"/>
              </a:ext>
            </a:extLst>
          </p:cNvPr>
          <p:cNvSpPr>
            <a:spLocks noGrp="1"/>
          </p:cNvSpPr>
          <p:nvPr>
            <p:ph idx="1"/>
          </p:nvPr>
        </p:nvSpPr>
        <p:spPr>
          <a:xfrm>
            <a:off x="5120640" y="804672"/>
            <a:ext cx="6281928" cy="5248656"/>
          </a:xfrm>
        </p:spPr>
        <p:txBody>
          <a:bodyPr anchor="ctr">
            <a:normAutofit/>
          </a:bodyPr>
          <a:lstStyle/>
          <a:p>
            <a:r>
              <a:rPr lang="nl-NL" sz="2000" u="sng">
                <a:hlinkClick r:id="rId2"/>
              </a:rPr>
              <a:t>https://www.igj.nl/onderwerpen/maatregelen/overzicht-lopende-maatregelen</a:t>
            </a:r>
            <a:endParaRPr lang="nl-NL" sz="2000"/>
          </a:p>
          <a:p>
            <a:r>
              <a:rPr lang="nl-NL" sz="2000" u="sng">
                <a:hlinkClick r:id="rId3"/>
              </a:rPr>
              <a:t>https://www.igj.nl/actueel/nieuws</a:t>
            </a:r>
            <a:endParaRPr lang="nl-NL" sz="2000"/>
          </a:p>
          <a:p>
            <a:r>
              <a:rPr lang="nl-NL" sz="2000" u="sng">
                <a:hlinkClick r:id="rId4"/>
              </a:rPr>
              <a:t>https://renkum.nieuws.nl/zorg/53582/het-schild-onder-verscherpt-toezicht-inspectie-gezondheidszorg-en-jeugd/</a:t>
            </a:r>
            <a:r>
              <a:rPr lang="nl-NL" sz="2000"/>
              <a:t> </a:t>
            </a:r>
          </a:p>
          <a:p>
            <a:endParaRPr lang="nl-NL" sz="2000" dirty="0"/>
          </a:p>
        </p:txBody>
      </p:sp>
    </p:spTree>
    <p:extLst>
      <p:ext uri="{BB962C8B-B14F-4D97-AF65-F5344CB8AC3E}">
        <p14:creationId xmlns:p14="http://schemas.microsoft.com/office/powerpoint/2010/main" val="1636184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Tijdelijke aanduiding voor inhoud 3">
            <a:extLst>
              <a:ext uri="{FF2B5EF4-FFF2-40B4-BE49-F238E27FC236}">
                <a16:creationId xmlns:a16="http://schemas.microsoft.com/office/drawing/2014/main" id="{A3E80E19-E010-401A-BB4A-49A1ED1D3D52}"/>
              </a:ext>
            </a:extLst>
          </p:cNvPr>
          <p:cNvPicPr>
            <a:picLocks noGrp="1"/>
          </p:cNvPicPr>
          <p:nvPr>
            <p:ph idx="1"/>
          </p:nvPr>
        </p:nvPicPr>
        <p:blipFill rotWithShape="1">
          <a:blip r:embed="rId2"/>
          <a:srcRect t="3770" b="11960"/>
          <a:stretch/>
        </p:blipFill>
        <p:spPr>
          <a:xfrm>
            <a:off x="20" y="10"/>
            <a:ext cx="12191980" cy="6857990"/>
          </a:xfrm>
          <a:prstGeom prst="rect">
            <a:avLst/>
          </a:prstGeom>
        </p:spPr>
      </p:pic>
    </p:spTree>
    <p:extLst>
      <p:ext uri="{BB962C8B-B14F-4D97-AF65-F5344CB8AC3E}">
        <p14:creationId xmlns:p14="http://schemas.microsoft.com/office/powerpoint/2010/main" val="748388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E171BAD7-623B-408B-8FCF-A11F8C5D69DA}"/>
              </a:ext>
            </a:extLst>
          </p:cNvPr>
          <p:cNvSpPr>
            <a:spLocks noGrp="1"/>
          </p:cNvSpPr>
          <p:nvPr>
            <p:ph type="title"/>
          </p:nvPr>
        </p:nvSpPr>
        <p:spPr>
          <a:xfrm>
            <a:off x="640079" y="2053641"/>
            <a:ext cx="3669161" cy="2760098"/>
          </a:xfrm>
        </p:spPr>
        <p:txBody>
          <a:bodyPr>
            <a:normAutofit/>
          </a:bodyPr>
          <a:lstStyle/>
          <a:p>
            <a:r>
              <a:rPr lang="nl-NL" dirty="0">
                <a:solidFill>
                  <a:srgbClr val="FFFFFF"/>
                </a:solidFill>
              </a:rPr>
              <a:t>Kwaliteit bereiken en waarborgen</a:t>
            </a:r>
          </a:p>
        </p:txBody>
      </p:sp>
      <p:sp>
        <p:nvSpPr>
          <p:cNvPr id="3" name="Tijdelijke aanduiding voor inhoud 2">
            <a:extLst>
              <a:ext uri="{FF2B5EF4-FFF2-40B4-BE49-F238E27FC236}">
                <a16:creationId xmlns:a16="http://schemas.microsoft.com/office/drawing/2014/main" id="{63FA4136-716E-4868-BB4C-02C458FDF7C2}"/>
              </a:ext>
            </a:extLst>
          </p:cNvPr>
          <p:cNvSpPr>
            <a:spLocks noGrp="1"/>
          </p:cNvSpPr>
          <p:nvPr>
            <p:ph idx="1"/>
          </p:nvPr>
        </p:nvSpPr>
        <p:spPr>
          <a:xfrm>
            <a:off x="6090574" y="801866"/>
            <a:ext cx="5306084" cy="5230634"/>
          </a:xfrm>
        </p:spPr>
        <p:txBody>
          <a:bodyPr anchor="ctr">
            <a:normAutofit/>
          </a:bodyPr>
          <a:lstStyle/>
          <a:p>
            <a:r>
              <a:rPr lang="nl-NL" sz="2400">
                <a:solidFill>
                  <a:srgbClr val="000000"/>
                </a:solidFill>
              </a:rPr>
              <a:t>De plan-do-check-act cyclus vormt een belangrijk hulpmiddel bij het continu verbeteren</a:t>
            </a:r>
          </a:p>
          <a:p>
            <a:r>
              <a:rPr lang="nl-NL" sz="2400">
                <a:solidFill>
                  <a:srgbClr val="000000"/>
                </a:solidFill>
              </a:rPr>
              <a:t>Effectief verbeteren gebeurt namelijk continu en niet eenmalig. </a:t>
            </a:r>
          </a:p>
          <a:p>
            <a:r>
              <a:rPr lang="nl-NL" sz="2400">
                <a:solidFill>
                  <a:srgbClr val="000000"/>
                </a:solidFill>
              </a:rPr>
              <a:t>En je doet het zeker niet af en toe. Want dat schept veel te veel verwarring bij je klanten en medewerkers.</a:t>
            </a:r>
          </a:p>
        </p:txBody>
      </p:sp>
    </p:spTree>
    <p:extLst>
      <p:ext uri="{BB962C8B-B14F-4D97-AF65-F5344CB8AC3E}">
        <p14:creationId xmlns:p14="http://schemas.microsoft.com/office/powerpoint/2010/main" val="3098436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4C3DADF-569D-4484-A229-622D6EA37E4F}"/>
              </a:ext>
            </a:extLst>
          </p:cNvPr>
          <p:cNvSpPr>
            <a:spLocks noGrp="1"/>
          </p:cNvSpPr>
          <p:nvPr>
            <p:ph idx="1"/>
          </p:nvPr>
        </p:nvSpPr>
        <p:spPr>
          <a:xfrm>
            <a:off x="838200" y="727788"/>
            <a:ext cx="10515600" cy="5449175"/>
          </a:xfrm>
        </p:spPr>
        <p:txBody>
          <a:bodyPr>
            <a:normAutofit fontScale="92500"/>
          </a:bodyPr>
          <a:lstStyle/>
          <a:p>
            <a:r>
              <a:rPr lang="nl-NL" dirty="0"/>
              <a:t>Zorginstellingen hebben de keuze uit meerdere kwaliteitsmodellen. zoals: </a:t>
            </a:r>
          </a:p>
          <a:p>
            <a:pPr lvl="1"/>
            <a:r>
              <a:rPr lang="nl-NL" dirty="0"/>
              <a:t>HKZ, </a:t>
            </a:r>
            <a:r>
              <a:rPr lang="nl-NL" dirty="0">
                <a:hlinkClick r:id="rId2"/>
              </a:rPr>
              <a:t>https://www.hkz.nl/</a:t>
            </a:r>
            <a:endParaRPr lang="nl-NL" dirty="0"/>
          </a:p>
          <a:p>
            <a:pPr lvl="1"/>
            <a:r>
              <a:rPr lang="nl-NL" dirty="0" err="1"/>
              <a:t>Prezo</a:t>
            </a:r>
            <a:r>
              <a:rPr lang="nl-NL" dirty="0"/>
              <a:t>, </a:t>
            </a:r>
            <a:r>
              <a:rPr lang="nl-NL" dirty="0">
                <a:hlinkClick r:id="rId3"/>
              </a:rPr>
              <a:t>https://perspekt.nu/prezo</a:t>
            </a:r>
            <a:r>
              <a:rPr lang="nl-NL" dirty="0"/>
              <a:t> </a:t>
            </a:r>
          </a:p>
          <a:p>
            <a:pPr lvl="1"/>
            <a:r>
              <a:rPr lang="nl-NL" dirty="0"/>
              <a:t>NIAZ. </a:t>
            </a:r>
            <a:r>
              <a:rPr lang="nl-NL" dirty="0">
                <a:hlinkClick r:id="rId4"/>
              </a:rPr>
              <a:t>https://www.niaz.nl/</a:t>
            </a:r>
            <a:endParaRPr lang="nl-NL" dirty="0"/>
          </a:p>
          <a:p>
            <a:pPr lvl="1"/>
            <a:r>
              <a:rPr lang="nl-NL" dirty="0"/>
              <a:t>Keurmerk in de Zorg, </a:t>
            </a:r>
          </a:p>
          <a:p>
            <a:pPr lvl="1"/>
            <a:endParaRPr lang="nl-NL" dirty="0"/>
          </a:p>
          <a:p>
            <a:r>
              <a:rPr lang="nl-NL" dirty="0"/>
              <a:t>Er zijn ook niet branche gerichte of sector afhankelijke modellen zoals: </a:t>
            </a:r>
          </a:p>
          <a:p>
            <a:pPr lvl="1"/>
            <a:r>
              <a:rPr lang="nl-NL" dirty="0"/>
              <a:t>ISO </a:t>
            </a:r>
            <a:r>
              <a:rPr lang="nl-NL" dirty="0">
                <a:hlinkClick r:id="rId5"/>
              </a:rPr>
              <a:t>https://www.iso.org/home.html</a:t>
            </a:r>
            <a:r>
              <a:rPr lang="nl-NL" dirty="0"/>
              <a:t> en </a:t>
            </a:r>
          </a:p>
          <a:p>
            <a:pPr lvl="1"/>
            <a:r>
              <a:rPr lang="nl-NL" dirty="0"/>
              <a:t>INK </a:t>
            </a:r>
            <a:r>
              <a:rPr lang="nl-NL" dirty="0">
                <a:hlinkClick r:id="rId6"/>
              </a:rPr>
              <a:t>https://www.ink.nl/model/</a:t>
            </a:r>
            <a:endParaRPr lang="nl-NL" dirty="0"/>
          </a:p>
          <a:p>
            <a:pPr marL="457200" lvl="1" indent="0">
              <a:buNone/>
            </a:pPr>
            <a:r>
              <a:rPr lang="nl-NL" dirty="0"/>
              <a:t> </a:t>
            </a:r>
          </a:p>
          <a:p>
            <a:r>
              <a:rPr lang="nl-NL" dirty="0"/>
              <a:t>Bij alle kwaliteitsmodellen is het van belang dat de processen beschreven worden, deze cyclisch te evalueren en continue te verbeteren.</a:t>
            </a:r>
          </a:p>
        </p:txBody>
      </p:sp>
    </p:spTree>
    <p:extLst>
      <p:ext uri="{BB962C8B-B14F-4D97-AF65-F5344CB8AC3E}">
        <p14:creationId xmlns:p14="http://schemas.microsoft.com/office/powerpoint/2010/main" val="2303931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EAA0C3-DE2B-4FC8-BFD0-9334E44D2948}"/>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A95E217B-B485-4654-8F0D-4BA0FDCC2781}"/>
              </a:ext>
            </a:extLst>
          </p:cNvPr>
          <p:cNvSpPr>
            <a:spLocks noGrp="1"/>
          </p:cNvSpPr>
          <p:nvPr>
            <p:ph idx="1"/>
          </p:nvPr>
        </p:nvSpPr>
        <p:spPr/>
        <p:txBody>
          <a:bodyPr/>
          <a:lstStyle/>
          <a:p>
            <a:r>
              <a:rPr lang="nl-NL" dirty="0">
                <a:hlinkClick r:id="rId2"/>
              </a:rPr>
              <a:t>https://www.kiesbeter.nl/artikelen/zorgthemas/keurmerken-in-de-zorg/index</a:t>
            </a:r>
            <a:endParaRPr lang="nl-NL" dirty="0"/>
          </a:p>
          <a:p>
            <a:endParaRPr lang="nl-NL" dirty="0"/>
          </a:p>
        </p:txBody>
      </p:sp>
    </p:spTree>
    <p:extLst>
      <p:ext uri="{BB962C8B-B14F-4D97-AF65-F5344CB8AC3E}">
        <p14:creationId xmlns:p14="http://schemas.microsoft.com/office/powerpoint/2010/main" val="1864850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4DA14DD4-59F3-4EBC-976E-07747DCCD373}"/>
              </a:ext>
            </a:extLst>
          </p:cNvPr>
          <p:cNvSpPr>
            <a:spLocks noGrp="1"/>
          </p:cNvSpPr>
          <p:nvPr>
            <p:ph type="title"/>
          </p:nvPr>
        </p:nvSpPr>
        <p:spPr>
          <a:xfrm>
            <a:off x="904877" y="2415322"/>
            <a:ext cx="3451730" cy="2399869"/>
          </a:xfrm>
        </p:spPr>
        <p:txBody>
          <a:bodyPr>
            <a:normAutofit/>
          </a:bodyPr>
          <a:lstStyle/>
          <a:p>
            <a:pPr algn="ctr"/>
            <a:r>
              <a:rPr lang="nl-NL" sz="4000">
                <a:solidFill>
                  <a:srgbClr val="FFFFFF"/>
                </a:solidFill>
              </a:rPr>
              <a:t>Opdracht voor volgende keer:</a:t>
            </a:r>
          </a:p>
        </p:txBody>
      </p:sp>
      <p:sp>
        <p:nvSpPr>
          <p:cNvPr id="3" name="Tijdelijke aanduiding voor inhoud 2">
            <a:extLst>
              <a:ext uri="{FF2B5EF4-FFF2-40B4-BE49-F238E27FC236}">
                <a16:creationId xmlns:a16="http://schemas.microsoft.com/office/drawing/2014/main" id="{9944B7E4-46AD-4441-8BCE-CE82F7DB3051}"/>
              </a:ext>
            </a:extLst>
          </p:cNvPr>
          <p:cNvSpPr>
            <a:spLocks noGrp="1"/>
          </p:cNvSpPr>
          <p:nvPr>
            <p:ph idx="1"/>
          </p:nvPr>
        </p:nvSpPr>
        <p:spPr>
          <a:xfrm>
            <a:off x="5120640" y="804672"/>
            <a:ext cx="6281928" cy="5248656"/>
          </a:xfrm>
        </p:spPr>
        <p:txBody>
          <a:bodyPr anchor="ctr">
            <a:normAutofit/>
          </a:bodyPr>
          <a:lstStyle/>
          <a:p>
            <a:r>
              <a:rPr lang="nl-NL" sz="2000" dirty="0"/>
              <a:t>Onderzoek hoe binnen jouw organisatie kwaliteitszorg en kwaliteit van zorg wordt vormgegeven.</a:t>
            </a:r>
          </a:p>
          <a:p>
            <a:r>
              <a:rPr lang="nl-NL" sz="2000" dirty="0"/>
              <a:t>Documenten, filmpjes, voorbeelden, enz.</a:t>
            </a:r>
          </a:p>
        </p:txBody>
      </p:sp>
    </p:spTree>
    <p:extLst>
      <p:ext uri="{BB962C8B-B14F-4D97-AF65-F5344CB8AC3E}">
        <p14:creationId xmlns:p14="http://schemas.microsoft.com/office/powerpoint/2010/main" val="180639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1AC0569-9322-43ED-ABA1-04B3EBF456DD}"/>
              </a:ext>
            </a:extLst>
          </p:cNvPr>
          <p:cNvSpPr>
            <a:spLocks noGrp="1"/>
          </p:cNvSpPr>
          <p:nvPr>
            <p:ph type="title"/>
          </p:nvPr>
        </p:nvSpPr>
        <p:spPr>
          <a:xfrm>
            <a:off x="640079" y="2053641"/>
            <a:ext cx="3669161" cy="2760098"/>
          </a:xfrm>
        </p:spPr>
        <p:txBody>
          <a:bodyPr>
            <a:normAutofit/>
          </a:bodyPr>
          <a:lstStyle/>
          <a:p>
            <a:r>
              <a:rPr lang="nl-NL">
                <a:solidFill>
                  <a:srgbClr val="FFFFFF"/>
                </a:solidFill>
              </a:rPr>
              <a:t>Kwaliteitszorg vs Kwaliteit van Zorg</a:t>
            </a:r>
          </a:p>
        </p:txBody>
      </p:sp>
      <p:sp>
        <p:nvSpPr>
          <p:cNvPr id="3" name="Tijdelijke aanduiding voor inhoud 2">
            <a:extLst>
              <a:ext uri="{FF2B5EF4-FFF2-40B4-BE49-F238E27FC236}">
                <a16:creationId xmlns:a16="http://schemas.microsoft.com/office/drawing/2014/main" id="{CEA6855D-A829-45B6-90CF-A601B4B5B30F}"/>
              </a:ext>
            </a:extLst>
          </p:cNvPr>
          <p:cNvSpPr>
            <a:spLocks noGrp="1"/>
          </p:cNvSpPr>
          <p:nvPr>
            <p:ph idx="1"/>
          </p:nvPr>
        </p:nvSpPr>
        <p:spPr>
          <a:xfrm>
            <a:off x="6090574" y="801866"/>
            <a:ext cx="5306084" cy="5230634"/>
          </a:xfrm>
        </p:spPr>
        <p:txBody>
          <a:bodyPr anchor="ctr">
            <a:normAutofit/>
          </a:bodyPr>
          <a:lstStyle/>
          <a:p>
            <a:r>
              <a:rPr lang="nl-NL" sz="2200" dirty="0">
                <a:solidFill>
                  <a:srgbClr val="000000"/>
                </a:solidFill>
              </a:rPr>
              <a:t>Wat is eigenlijk het verschil tussen Kwaliteitszorg en Kwaliteit van zorg?</a:t>
            </a:r>
          </a:p>
          <a:p>
            <a:endParaRPr lang="nl-NL" sz="2200" b="1" u="sng" dirty="0">
              <a:solidFill>
                <a:srgbClr val="000000"/>
              </a:solidFill>
            </a:endParaRPr>
          </a:p>
          <a:p>
            <a:r>
              <a:rPr lang="nl-NL" sz="2200" b="1" u="sng" dirty="0">
                <a:solidFill>
                  <a:srgbClr val="000000"/>
                </a:solidFill>
              </a:rPr>
              <a:t>‘Kwaliteit van zorg’</a:t>
            </a:r>
            <a:br>
              <a:rPr lang="nl-NL" sz="2200" b="1" u="sng" dirty="0">
                <a:solidFill>
                  <a:srgbClr val="000000"/>
                </a:solidFill>
              </a:rPr>
            </a:br>
            <a:r>
              <a:rPr lang="nl-NL" sz="2200" dirty="0">
                <a:solidFill>
                  <a:srgbClr val="000000"/>
                </a:solidFill>
              </a:rPr>
              <a:t>De zorg moet effectief, veilig en op tijd zijn. Daarnaast is het belangrijk dat patiënten en cliënten de kwaliteit van zorgaanbieders kunnen vergelijken. Zo kunnen zij de zorg kiezen die bij hen past.</a:t>
            </a:r>
            <a:br>
              <a:rPr lang="nl-NL" sz="2200" dirty="0">
                <a:solidFill>
                  <a:srgbClr val="000000"/>
                </a:solidFill>
              </a:rPr>
            </a:br>
            <a:r>
              <a:rPr lang="nl-NL" sz="2200" dirty="0">
                <a:solidFill>
                  <a:srgbClr val="000000"/>
                </a:solidFill>
              </a:rPr>
              <a:t>(Rijksoverheid, 2018a).</a:t>
            </a:r>
          </a:p>
          <a:p>
            <a:r>
              <a:rPr lang="nl-NL" sz="2200" b="1" u="sng" dirty="0">
                <a:solidFill>
                  <a:srgbClr val="000000"/>
                </a:solidFill>
              </a:rPr>
              <a:t>Kwaliteitszorg:</a:t>
            </a:r>
            <a:br>
              <a:rPr lang="nl-NL" sz="2200" b="1" u="sng" dirty="0">
                <a:solidFill>
                  <a:srgbClr val="000000"/>
                </a:solidFill>
              </a:rPr>
            </a:br>
            <a:r>
              <a:rPr lang="nl-NL" sz="2200" dirty="0">
                <a:solidFill>
                  <a:srgbClr val="000000"/>
                </a:solidFill>
              </a:rPr>
              <a:t>Kwaliteitszorg is een cyclisch complex van activiteiten gericht op het verbeteren of handhaven van de kwaliteit van zorg.</a:t>
            </a:r>
          </a:p>
          <a:p>
            <a:endParaRPr lang="nl-NL" sz="2200" dirty="0">
              <a:solidFill>
                <a:srgbClr val="000000"/>
              </a:solidFill>
            </a:endParaRPr>
          </a:p>
          <a:p>
            <a:endParaRPr lang="nl-NL" sz="2200" dirty="0">
              <a:solidFill>
                <a:srgbClr val="000000"/>
              </a:solidFill>
            </a:endParaRPr>
          </a:p>
        </p:txBody>
      </p:sp>
    </p:spTree>
    <p:extLst>
      <p:ext uri="{BB962C8B-B14F-4D97-AF65-F5344CB8AC3E}">
        <p14:creationId xmlns:p14="http://schemas.microsoft.com/office/powerpoint/2010/main" val="225967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D6FD3EB1-1026-4C1E-A7F8-A21C9783950B}"/>
              </a:ext>
            </a:extLst>
          </p:cNvPr>
          <p:cNvSpPr>
            <a:spLocks noGrp="1"/>
          </p:cNvSpPr>
          <p:nvPr>
            <p:ph type="title"/>
          </p:nvPr>
        </p:nvSpPr>
        <p:spPr>
          <a:xfrm>
            <a:off x="640079" y="2053641"/>
            <a:ext cx="3669161" cy="2760098"/>
          </a:xfrm>
        </p:spPr>
        <p:txBody>
          <a:bodyPr>
            <a:normAutofit/>
          </a:bodyPr>
          <a:lstStyle/>
          <a:p>
            <a:r>
              <a:rPr lang="nl-NL">
                <a:solidFill>
                  <a:srgbClr val="FFFFFF"/>
                </a:solidFill>
              </a:rPr>
              <a:t>Kwaliteitszorg vs Kwaliteit van Zorg</a:t>
            </a:r>
          </a:p>
        </p:txBody>
      </p:sp>
      <p:sp>
        <p:nvSpPr>
          <p:cNvPr id="3" name="Tijdelijke aanduiding voor inhoud 2">
            <a:extLst>
              <a:ext uri="{FF2B5EF4-FFF2-40B4-BE49-F238E27FC236}">
                <a16:creationId xmlns:a16="http://schemas.microsoft.com/office/drawing/2014/main" id="{A134D964-76B9-4B96-A039-23D2BCB10848}"/>
              </a:ext>
            </a:extLst>
          </p:cNvPr>
          <p:cNvSpPr>
            <a:spLocks noGrp="1"/>
          </p:cNvSpPr>
          <p:nvPr>
            <p:ph idx="1"/>
          </p:nvPr>
        </p:nvSpPr>
        <p:spPr>
          <a:xfrm>
            <a:off x="6090574" y="801866"/>
            <a:ext cx="5306084" cy="5230634"/>
          </a:xfrm>
        </p:spPr>
        <p:txBody>
          <a:bodyPr anchor="ctr">
            <a:normAutofit/>
          </a:bodyPr>
          <a:lstStyle/>
          <a:p>
            <a:r>
              <a:rPr lang="nl-NL" sz="2400">
                <a:solidFill>
                  <a:srgbClr val="000000"/>
                </a:solidFill>
              </a:rPr>
              <a:t>De term </a:t>
            </a:r>
            <a:r>
              <a:rPr lang="nl-NL" sz="2400" b="1">
                <a:solidFill>
                  <a:srgbClr val="000000"/>
                </a:solidFill>
              </a:rPr>
              <a:t>Kwaliteit van Zorg </a:t>
            </a:r>
            <a:r>
              <a:rPr lang="nl-NL" sz="2400">
                <a:solidFill>
                  <a:srgbClr val="000000"/>
                </a:solidFill>
              </a:rPr>
              <a:t>gaat dus over de concrete zorg en de kenmerken daarvan. </a:t>
            </a:r>
          </a:p>
          <a:p>
            <a:r>
              <a:rPr lang="nl-NL" sz="2400">
                <a:solidFill>
                  <a:srgbClr val="000000"/>
                </a:solidFill>
              </a:rPr>
              <a:t>Alles wat we moeten doen om die kwaliteit op peil te houden of te laten voldoen aan de normen is </a:t>
            </a:r>
            <a:r>
              <a:rPr lang="nl-NL" sz="2400" b="1">
                <a:solidFill>
                  <a:srgbClr val="000000"/>
                </a:solidFill>
              </a:rPr>
              <a:t>Kwaliteitszorg.</a:t>
            </a:r>
          </a:p>
        </p:txBody>
      </p:sp>
    </p:spTree>
    <p:extLst>
      <p:ext uri="{BB962C8B-B14F-4D97-AF65-F5344CB8AC3E}">
        <p14:creationId xmlns:p14="http://schemas.microsoft.com/office/powerpoint/2010/main" val="1921483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0E852E7F-602F-43A0-9510-4162C3DA0371}"/>
              </a:ext>
            </a:extLst>
          </p:cNvPr>
          <p:cNvSpPr>
            <a:spLocks noGrp="1"/>
          </p:cNvSpPr>
          <p:nvPr>
            <p:ph type="title"/>
          </p:nvPr>
        </p:nvSpPr>
        <p:spPr>
          <a:xfrm>
            <a:off x="904877" y="2415322"/>
            <a:ext cx="3451730" cy="2399869"/>
          </a:xfrm>
        </p:spPr>
        <p:txBody>
          <a:bodyPr>
            <a:normAutofit/>
          </a:bodyPr>
          <a:lstStyle/>
          <a:p>
            <a:pPr algn="ctr"/>
            <a:r>
              <a:rPr lang="nl-NL" sz="4000">
                <a:solidFill>
                  <a:srgbClr val="FFFFFF"/>
                </a:solidFill>
              </a:rPr>
              <a:t>Wat is kwaliteit precies?</a:t>
            </a:r>
          </a:p>
        </p:txBody>
      </p:sp>
      <p:sp>
        <p:nvSpPr>
          <p:cNvPr id="3" name="Tijdelijke aanduiding voor inhoud 2">
            <a:extLst>
              <a:ext uri="{FF2B5EF4-FFF2-40B4-BE49-F238E27FC236}">
                <a16:creationId xmlns:a16="http://schemas.microsoft.com/office/drawing/2014/main" id="{A119F17B-6480-4A32-ACE3-A5F9077E205F}"/>
              </a:ext>
            </a:extLst>
          </p:cNvPr>
          <p:cNvSpPr>
            <a:spLocks noGrp="1"/>
          </p:cNvSpPr>
          <p:nvPr>
            <p:ph idx="1"/>
          </p:nvPr>
        </p:nvSpPr>
        <p:spPr>
          <a:xfrm>
            <a:off x="5120640" y="804672"/>
            <a:ext cx="6281928" cy="5248656"/>
          </a:xfrm>
        </p:spPr>
        <p:txBody>
          <a:bodyPr anchor="ctr">
            <a:normAutofit/>
          </a:bodyPr>
          <a:lstStyle/>
          <a:p>
            <a:r>
              <a:rPr lang="nl-NL" sz="2000"/>
              <a:t>Het is een normatief begrip.</a:t>
            </a:r>
            <a:br>
              <a:rPr lang="nl-NL" sz="2000"/>
            </a:br>
            <a:r>
              <a:rPr lang="nl-NL" sz="2000"/>
              <a:t>Kwaliteit wordt beschreven door de feitelijke situatie te vergelijken met een gewenste of ideale situatie.</a:t>
            </a:r>
            <a:br>
              <a:rPr lang="nl-NL" sz="2000"/>
            </a:br>
            <a:r>
              <a:rPr lang="nl-NL" sz="2000"/>
              <a:t>De beschrijving drukt een bepaalde waardering of norm uit</a:t>
            </a:r>
          </a:p>
          <a:p>
            <a:r>
              <a:rPr lang="nl-NL" sz="2000"/>
              <a:t>Het is een subjectief begrip.</a:t>
            </a:r>
            <a:br>
              <a:rPr lang="nl-NL" sz="2000"/>
            </a:br>
            <a:r>
              <a:rPr lang="nl-NL" sz="2000"/>
              <a:t>Kwaliteit kan door verschillende partijen anders gedefinieerd en beoordeeld worden, ieder heeft een eigen mening over wat goede kwaliteit is door prioriteits- en accentverschillen</a:t>
            </a:r>
          </a:p>
        </p:txBody>
      </p:sp>
    </p:spTree>
    <p:extLst>
      <p:ext uri="{BB962C8B-B14F-4D97-AF65-F5344CB8AC3E}">
        <p14:creationId xmlns:p14="http://schemas.microsoft.com/office/powerpoint/2010/main" val="200282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F2A56C98-6E8C-428F-9586-50F8AE6CEAC4}"/>
              </a:ext>
            </a:extLst>
          </p:cNvPr>
          <p:cNvSpPr>
            <a:spLocks noGrp="1"/>
          </p:cNvSpPr>
          <p:nvPr>
            <p:ph type="title"/>
          </p:nvPr>
        </p:nvSpPr>
        <p:spPr>
          <a:xfrm>
            <a:off x="904877" y="2415322"/>
            <a:ext cx="3451730" cy="2399869"/>
          </a:xfrm>
        </p:spPr>
        <p:txBody>
          <a:bodyPr>
            <a:normAutofit/>
          </a:bodyPr>
          <a:lstStyle/>
          <a:p>
            <a:pPr algn="ctr"/>
            <a:r>
              <a:rPr lang="nl-NL" sz="4000">
                <a:solidFill>
                  <a:srgbClr val="FFFFFF"/>
                </a:solidFill>
              </a:rPr>
              <a:t>Wat is kwaliteit precies?</a:t>
            </a:r>
          </a:p>
        </p:txBody>
      </p:sp>
      <p:sp>
        <p:nvSpPr>
          <p:cNvPr id="3" name="Tijdelijke aanduiding voor inhoud 2">
            <a:extLst>
              <a:ext uri="{FF2B5EF4-FFF2-40B4-BE49-F238E27FC236}">
                <a16:creationId xmlns:a16="http://schemas.microsoft.com/office/drawing/2014/main" id="{A488C472-7CF0-4723-AE95-9B94A7B61945}"/>
              </a:ext>
            </a:extLst>
          </p:cNvPr>
          <p:cNvSpPr>
            <a:spLocks noGrp="1"/>
          </p:cNvSpPr>
          <p:nvPr>
            <p:ph idx="1"/>
          </p:nvPr>
        </p:nvSpPr>
        <p:spPr>
          <a:xfrm>
            <a:off x="5120640" y="804672"/>
            <a:ext cx="6281928" cy="5248656"/>
          </a:xfrm>
        </p:spPr>
        <p:txBody>
          <a:bodyPr anchor="ctr">
            <a:normAutofit/>
          </a:bodyPr>
          <a:lstStyle/>
          <a:p>
            <a:r>
              <a:rPr lang="nl-NL" sz="2000"/>
              <a:t>Het is een onderwerpgebonden begrip.</a:t>
            </a:r>
            <a:br>
              <a:rPr lang="nl-NL" sz="2000"/>
            </a:br>
            <a:r>
              <a:rPr lang="nl-NL" sz="2000"/>
              <a:t>Kwaliteit krijgt meer betekenis naarmate het begrip gekoppeld wordt aan een concreet onderwerp (vergelijk bijvoorbeeld de ‘kwaliteit van zorg’ of ‘de kwaliteit van een maaltijd’).</a:t>
            </a:r>
          </a:p>
          <a:p>
            <a:r>
              <a:rPr lang="nl-NL" sz="2000"/>
              <a:t>Het is een relatief begrip.</a:t>
            </a:r>
            <a:br>
              <a:rPr lang="nl-NL" sz="2000"/>
            </a:br>
            <a:r>
              <a:rPr lang="nl-NL" sz="2000"/>
              <a:t>De omstandigheden waarin je verkeert, bepalen de beoordeling van de kwaliteit. Als het bijvoorbeeld regent, zult je het op prijs stellen wanneer iemand je een paraplu aanbiedt. Biedt iemand je een paraplu aan wanneer het niet regent, dan kan dit juist ongewenst zijn.</a:t>
            </a:r>
          </a:p>
        </p:txBody>
      </p:sp>
    </p:spTree>
    <p:extLst>
      <p:ext uri="{BB962C8B-B14F-4D97-AF65-F5344CB8AC3E}">
        <p14:creationId xmlns:p14="http://schemas.microsoft.com/office/powerpoint/2010/main" val="134133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7D3F036D-BFBC-4D4C-8EAD-52CD89D1BB01}"/>
              </a:ext>
            </a:extLst>
          </p:cNvPr>
          <p:cNvSpPr>
            <a:spLocks noGrp="1"/>
          </p:cNvSpPr>
          <p:nvPr>
            <p:ph type="title"/>
          </p:nvPr>
        </p:nvSpPr>
        <p:spPr>
          <a:xfrm>
            <a:off x="640079" y="2053641"/>
            <a:ext cx="3669161" cy="2760098"/>
          </a:xfrm>
        </p:spPr>
        <p:txBody>
          <a:bodyPr>
            <a:normAutofit/>
          </a:bodyPr>
          <a:lstStyle/>
          <a:p>
            <a:r>
              <a:rPr lang="nl-NL" sz="2400" dirty="0">
                <a:solidFill>
                  <a:srgbClr val="FFFFFF"/>
                </a:solidFill>
              </a:rPr>
              <a:t>Leidschendamconferenties</a:t>
            </a:r>
            <a:br>
              <a:rPr lang="nl-NL" sz="2400" dirty="0">
                <a:solidFill>
                  <a:srgbClr val="FFFFFF"/>
                </a:solidFill>
              </a:rPr>
            </a:br>
            <a:br>
              <a:rPr lang="nl-NL" sz="1000" dirty="0">
                <a:solidFill>
                  <a:srgbClr val="FFFFFF"/>
                </a:solidFill>
              </a:rPr>
            </a:br>
            <a:r>
              <a:rPr lang="nl-NL" sz="1000" dirty="0"/>
              <a:t>Aantal conferenties in de jaren tachtig en negentig van de vorige eeuw waarbij op nationaal niveau met alle betrokken partijen en instanties afspraken zijn gemaakt over doelstellingen rond de kwaliteit van zorg en wat er moest gebeuren om deze doelstellingen te verwezenlijken. </a:t>
            </a:r>
            <a:endParaRPr lang="nl-NL" sz="1000" dirty="0">
              <a:solidFill>
                <a:srgbClr val="FFFFFF"/>
              </a:solidFill>
            </a:endParaRPr>
          </a:p>
        </p:txBody>
      </p:sp>
      <p:sp>
        <p:nvSpPr>
          <p:cNvPr id="3" name="Tijdelijke aanduiding voor inhoud 2">
            <a:extLst>
              <a:ext uri="{FF2B5EF4-FFF2-40B4-BE49-F238E27FC236}">
                <a16:creationId xmlns:a16="http://schemas.microsoft.com/office/drawing/2014/main" id="{D71AAEE8-67BA-4DAC-8C51-316C25073EBD}"/>
              </a:ext>
            </a:extLst>
          </p:cNvPr>
          <p:cNvSpPr>
            <a:spLocks noGrp="1"/>
          </p:cNvSpPr>
          <p:nvPr>
            <p:ph idx="1"/>
          </p:nvPr>
        </p:nvSpPr>
        <p:spPr>
          <a:xfrm>
            <a:off x="6090574" y="801866"/>
            <a:ext cx="5306084" cy="5230634"/>
          </a:xfrm>
        </p:spPr>
        <p:txBody>
          <a:bodyPr anchor="ctr">
            <a:normAutofit/>
          </a:bodyPr>
          <a:lstStyle/>
          <a:p>
            <a:r>
              <a:rPr lang="nl-NL" sz="1700">
                <a:solidFill>
                  <a:srgbClr val="000000"/>
                </a:solidFill>
              </a:rPr>
              <a:t>Patiëntenorganisaties en verzekeraars zien erop toe dat die kwaliteitssystemen er ook echt komen.</a:t>
            </a:r>
          </a:p>
          <a:p>
            <a:r>
              <a:rPr lang="nl-NL" sz="1700">
                <a:solidFill>
                  <a:srgbClr val="000000"/>
                </a:solidFill>
              </a:rPr>
              <a:t>De overheid schept de wettelijke kaders hiervoor </a:t>
            </a:r>
          </a:p>
          <a:p>
            <a:r>
              <a:rPr lang="nl-NL" sz="1700">
                <a:solidFill>
                  <a:srgbClr val="000000"/>
                </a:solidFill>
              </a:rPr>
              <a:t>Best practice en evidence-based practice worden gestimuleerd, soms geëist.</a:t>
            </a:r>
          </a:p>
          <a:p>
            <a:r>
              <a:rPr lang="nl-NL" sz="1700">
                <a:solidFill>
                  <a:srgbClr val="000000"/>
                </a:solidFill>
              </a:rPr>
              <a:t>Er is een grote toename van transmurale zorgprojecten.</a:t>
            </a:r>
          </a:p>
          <a:p>
            <a:r>
              <a:rPr lang="nl-NL" sz="1700">
                <a:solidFill>
                  <a:srgbClr val="000000"/>
                </a:solidFill>
              </a:rPr>
              <a:t>Toepassing van ICT in de patiëntenzorg</a:t>
            </a:r>
          </a:p>
          <a:p>
            <a:r>
              <a:rPr lang="nl-NL" sz="1700">
                <a:solidFill>
                  <a:srgbClr val="000000"/>
                </a:solidFill>
              </a:rPr>
              <a:t>Landelijke opzet van (prestatie-)indicatorensysteem.</a:t>
            </a:r>
          </a:p>
          <a:p>
            <a:r>
              <a:rPr lang="nl-NL" sz="1700">
                <a:solidFill>
                  <a:srgbClr val="000000"/>
                </a:solidFill>
              </a:rPr>
              <a:t>Verplichte verantwoording aan de inspectie.</a:t>
            </a:r>
          </a:p>
          <a:p>
            <a:r>
              <a:rPr lang="nl-NL" sz="1700">
                <a:solidFill>
                  <a:srgbClr val="000000"/>
                </a:solidFill>
              </a:rPr>
              <a:t>Verregaande certificering in de zorg.</a:t>
            </a:r>
          </a:p>
          <a:p>
            <a:r>
              <a:rPr lang="nl-NL" sz="1700">
                <a:solidFill>
                  <a:srgbClr val="000000"/>
                </a:solidFill>
              </a:rPr>
              <a:t>Integratie van werkveldbemoeienis binnen de zorg- en paramedische opleidingen.</a:t>
            </a:r>
          </a:p>
          <a:p>
            <a:r>
              <a:rPr lang="nl-NL" sz="1700">
                <a:solidFill>
                  <a:srgbClr val="000000"/>
                </a:solidFill>
              </a:rPr>
              <a:t>Opkomst van robotica in de zorg, enzovoort.</a:t>
            </a:r>
          </a:p>
          <a:p>
            <a:endParaRPr lang="nl-NL" sz="1700">
              <a:solidFill>
                <a:srgbClr val="000000"/>
              </a:solidFill>
            </a:endParaRPr>
          </a:p>
        </p:txBody>
      </p:sp>
    </p:spTree>
    <p:extLst>
      <p:ext uri="{BB962C8B-B14F-4D97-AF65-F5344CB8AC3E}">
        <p14:creationId xmlns:p14="http://schemas.microsoft.com/office/powerpoint/2010/main" val="216666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D8110FBE-CB57-4EAA-843B-D2901688EEA5}"/>
              </a:ext>
            </a:extLst>
          </p:cNvPr>
          <p:cNvSpPr>
            <a:spLocks noGrp="1"/>
          </p:cNvSpPr>
          <p:nvPr>
            <p:ph type="title"/>
          </p:nvPr>
        </p:nvSpPr>
        <p:spPr>
          <a:xfrm>
            <a:off x="1179226" y="826680"/>
            <a:ext cx="9833548" cy="1325563"/>
          </a:xfrm>
        </p:spPr>
        <p:txBody>
          <a:bodyPr>
            <a:normAutofit/>
          </a:bodyPr>
          <a:lstStyle/>
          <a:p>
            <a:pPr algn="ctr"/>
            <a:r>
              <a:rPr lang="nl-NL" sz="4000">
                <a:solidFill>
                  <a:srgbClr val="FFFFFF"/>
                </a:solidFill>
              </a:rPr>
              <a:t>Niveaus van Kwaliteitszorg</a:t>
            </a:r>
          </a:p>
        </p:txBody>
      </p:sp>
      <p:sp>
        <p:nvSpPr>
          <p:cNvPr id="3" name="Tijdelijke aanduiding voor inhoud 2">
            <a:extLst>
              <a:ext uri="{FF2B5EF4-FFF2-40B4-BE49-F238E27FC236}">
                <a16:creationId xmlns:a16="http://schemas.microsoft.com/office/drawing/2014/main" id="{E188EC57-74FE-46FE-8B96-0B2CBB40A138}"/>
              </a:ext>
            </a:extLst>
          </p:cNvPr>
          <p:cNvSpPr>
            <a:spLocks noGrp="1"/>
          </p:cNvSpPr>
          <p:nvPr>
            <p:ph idx="1"/>
          </p:nvPr>
        </p:nvSpPr>
        <p:spPr>
          <a:xfrm>
            <a:off x="1179226" y="3092970"/>
            <a:ext cx="9833548" cy="2693976"/>
          </a:xfrm>
        </p:spPr>
        <p:txBody>
          <a:bodyPr>
            <a:normAutofit/>
          </a:bodyPr>
          <a:lstStyle/>
          <a:p>
            <a:r>
              <a:rPr lang="nl-NL" sz="1900">
                <a:solidFill>
                  <a:srgbClr val="000000"/>
                </a:solidFill>
              </a:rPr>
              <a:t>Macroniveau: </a:t>
            </a:r>
          </a:p>
          <a:p>
            <a:pPr lvl="1"/>
            <a:r>
              <a:rPr lang="nl-NL" sz="1900">
                <a:solidFill>
                  <a:srgbClr val="000000"/>
                </a:solidFill>
              </a:rPr>
              <a:t>De invoering van kwaliteitsbevordering in een bepaald beroep wordt op macroniveau op verschillende manieren via wet- en regelgeving ondersteund.</a:t>
            </a:r>
          </a:p>
          <a:p>
            <a:pPr lvl="1"/>
            <a:r>
              <a:rPr lang="nl-NL" sz="1900">
                <a:solidFill>
                  <a:srgbClr val="000000"/>
                </a:solidFill>
              </a:rPr>
              <a:t>Op macroniveau wordt vraagsturing vormgegeven door beleid en de wijze waarop de zorg wordt gefinancierd. </a:t>
            </a:r>
          </a:p>
          <a:p>
            <a:pPr lvl="1"/>
            <a:r>
              <a:rPr lang="nl-NL" sz="1900">
                <a:solidFill>
                  <a:srgbClr val="000000"/>
                </a:solidFill>
              </a:rPr>
              <a:t>Zowel de overheid (gedeeltelijk gebonden aan Europese wetgeving), als de beroepsorganisaties en de verzekeraars proberen de gang van zaken te sturen. </a:t>
            </a:r>
          </a:p>
          <a:p>
            <a:pPr lvl="1"/>
            <a:r>
              <a:rPr lang="nl-NL" sz="1900">
                <a:solidFill>
                  <a:srgbClr val="000000"/>
                </a:solidFill>
              </a:rPr>
              <a:t>Bij het voeren van landelijk kwaliteitsbeleid zijn er verschillende belangengroepen die invloed uitoefenen op de gang van zaken</a:t>
            </a:r>
          </a:p>
          <a:p>
            <a:endParaRPr lang="nl-NL" sz="1900">
              <a:solidFill>
                <a:srgbClr val="000000"/>
              </a:solidFill>
            </a:endParaRPr>
          </a:p>
        </p:txBody>
      </p:sp>
    </p:spTree>
    <p:extLst>
      <p:ext uri="{BB962C8B-B14F-4D97-AF65-F5344CB8AC3E}">
        <p14:creationId xmlns:p14="http://schemas.microsoft.com/office/powerpoint/2010/main" val="3946208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EF61295E-8839-4315-A3F2-3743D87849A4}"/>
              </a:ext>
            </a:extLst>
          </p:cNvPr>
          <p:cNvSpPr>
            <a:spLocks noGrp="1"/>
          </p:cNvSpPr>
          <p:nvPr>
            <p:ph type="title"/>
          </p:nvPr>
        </p:nvSpPr>
        <p:spPr>
          <a:xfrm>
            <a:off x="640079" y="2053641"/>
            <a:ext cx="3669161" cy="2760098"/>
          </a:xfrm>
        </p:spPr>
        <p:txBody>
          <a:bodyPr>
            <a:normAutofit/>
          </a:bodyPr>
          <a:lstStyle/>
          <a:p>
            <a:endParaRPr lang="nl-NL">
              <a:solidFill>
                <a:srgbClr val="FFFFFF"/>
              </a:solidFill>
            </a:endParaRPr>
          </a:p>
        </p:txBody>
      </p:sp>
      <p:sp>
        <p:nvSpPr>
          <p:cNvPr id="3" name="Tijdelijke aanduiding voor inhoud 2">
            <a:extLst>
              <a:ext uri="{FF2B5EF4-FFF2-40B4-BE49-F238E27FC236}">
                <a16:creationId xmlns:a16="http://schemas.microsoft.com/office/drawing/2014/main" id="{144EF3F5-5477-4C5B-A38F-2831046D2F20}"/>
              </a:ext>
            </a:extLst>
          </p:cNvPr>
          <p:cNvSpPr>
            <a:spLocks noGrp="1"/>
          </p:cNvSpPr>
          <p:nvPr>
            <p:ph idx="1"/>
          </p:nvPr>
        </p:nvSpPr>
        <p:spPr>
          <a:xfrm>
            <a:off x="6090574" y="801866"/>
            <a:ext cx="5306084" cy="5230634"/>
          </a:xfrm>
        </p:spPr>
        <p:txBody>
          <a:bodyPr anchor="ctr">
            <a:normAutofit/>
          </a:bodyPr>
          <a:lstStyle/>
          <a:p>
            <a:pPr marL="0" indent="0">
              <a:buNone/>
            </a:pPr>
            <a:r>
              <a:rPr lang="nl-NL" sz="1500">
                <a:solidFill>
                  <a:srgbClr val="000000"/>
                </a:solidFill>
              </a:rPr>
              <a:t>• Koninklijk Nederlands Genootschap voor Fysiotherapie (KNGF)</a:t>
            </a:r>
          </a:p>
          <a:p>
            <a:pPr marL="0" indent="0">
              <a:buNone/>
            </a:pPr>
            <a:r>
              <a:rPr lang="nl-NL" sz="1500">
                <a:solidFill>
                  <a:srgbClr val="000000"/>
                </a:solidFill>
              </a:rPr>
              <a:t>• Nederlandse Vereniging van Diëtisten (NVD)</a:t>
            </a:r>
          </a:p>
          <a:p>
            <a:pPr marL="0" indent="0">
              <a:buNone/>
            </a:pPr>
            <a:r>
              <a:rPr lang="nl-NL" sz="1500">
                <a:solidFill>
                  <a:srgbClr val="000000"/>
                </a:solidFill>
              </a:rPr>
              <a:t>• Nederlandse Vereniging van Maatschappelijk Werkers (NVMW)</a:t>
            </a:r>
          </a:p>
          <a:p>
            <a:pPr marL="0" indent="0">
              <a:buNone/>
            </a:pPr>
            <a:r>
              <a:rPr lang="nl-NL" sz="1500">
                <a:solidFill>
                  <a:srgbClr val="000000"/>
                </a:solidFill>
              </a:rPr>
              <a:t>• Nederlandse Vereniging Medische Beeldvorming en Radiotherapie (NVMBR)</a:t>
            </a:r>
          </a:p>
          <a:p>
            <a:pPr marL="0" indent="0">
              <a:buNone/>
            </a:pPr>
            <a:r>
              <a:rPr lang="nl-NL" sz="1500">
                <a:solidFill>
                  <a:srgbClr val="000000"/>
                </a:solidFill>
              </a:rPr>
              <a:t>• Nederlandse Vereniging voor Logopedie en Foniatrie (NVLF)</a:t>
            </a:r>
          </a:p>
          <a:p>
            <a:pPr marL="0" indent="0">
              <a:buNone/>
            </a:pPr>
            <a:r>
              <a:rPr lang="nl-NL" sz="1500">
                <a:solidFill>
                  <a:srgbClr val="000000"/>
                </a:solidFill>
              </a:rPr>
              <a:t>• Beroepsvereniging Verpleegkundigen &amp; Verzorgenden Nederland (V&amp;VN)</a:t>
            </a:r>
          </a:p>
          <a:p>
            <a:pPr>
              <a:buSzPct val="110000"/>
            </a:pPr>
            <a:r>
              <a:rPr lang="nl-NL" sz="1500">
                <a:solidFill>
                  <a:srgbClr val="000000"/>
                </a:solidFill>
              </a:rPr>
              <a:t>Patiëntenorganisaties</a:t>
            </a:r>
          </a:p>
          <a:p>
            <a:pPr>
              <a:buSzPct val="110000"/>
            </a:pPr>
            <a:r>
              <a:rPr lang="nl-NL" sz="1500">
                <a:solidFill>
                  <a:srgbClr val="000000"/>
                </a:solidFill>
              </a:rPr>
              <a:t>Werknemers werkgevers</a:t>
            </a:r>
          </a:p>
          <a:p>
            <a:pPr>
              <a:buSzPct val="110000"/>
            </a:pPr>
            <a:r>
              <a:rPr lang="nl-NL" sz="1500">
                <a:solidFill>
                  <a:srgbClr val="000000"/>
                </a:solidFill>
              </a:rPr>
              <a:t>Wereldorganisaties</a:t>
            </a:r>
          </a:p>
          <a:p>
            <a:pPr>
              <a:buSzPct val="110000"/>
            </a:pPr>
            <a:r>
              <a:rPr lang="nl-NL" sz="1500">
                <a:solidFill>
                  <a:srgbClr val="000000"/>
                </a:solidFill>
              </a:rPr>
              <a:t>Verzekeraars</a:t>
            </a:r>
          </a:p>
          <a:p>
            <a:pPr>
              <a:buSzPct val="110000"/>
            </a:pPr>
            <a:r>
              <a:rPr lang="nl-NL" sz="1500">
                <a:solidFill>
                  <a:srgbClr val="000000"/>
                </a:solidFill>
              </a:rPr>
              <a:t>Nederlandse Netwerk voor Kwaliteitsmanagement (NNK)</a:t>
            </a:r>
          </a:p>
          <a:p>
            <a:endParaRPr lang="nl-NL" sz="1500">
              <a:solidFill>
                <a:srgbClr val="000000"/>
              </a:solidFill>
            </a:endParaRPr>
          </a:p>
        </p:txBody>
      </p:sp>
    </p:spTree>
    <p:extLst>
      <p:ext uri="{BB962C8B-B14F-4D97-AF65-F5344CB8AC3E}">
        <p14:creationId xmlns:p14="http://schemas.microsoft.com/office/powerpoint/2010/main" val="2961057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9"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9"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0"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F2130500-AD49-4187-A258-DE3E5539521C}"/>
              </a:ext>
            </a:extLst>
          </p:cNvPr>
          <p:cNvSpPr>
            <a:spLocks noGrp="1"/>
          </p:cNvSpPr>
          <p:nvPr>
            <p:ph type="title"/>
          </p:nvPr>
        </p:nvSpPr>
        <p:spPr>
          <a:xfrm>
            <a:off x="904877" y="2415322"/>
            <a:ext cx="3451730" cy="2399869"/>
          </a:xfrm>
        </p:spPr>
        <p:txBody>
          <a:bodyPr>
            <a:normAutofit/>
          </a:bodyPr>
          <a:lstStyle/>
          <a:p>
            <a:pPr algn="ctr"/>
            <a:r>
              <a:rPr lang="nl-NL" sz="4000">
                <a:solidFill>
                  <a:srgbClr val="FFFFFF"/>
                </a:solidFill>
              </a:rPr>
              <a:t>Niveaus van Kwaliteitszorg</a:t>
            </a:r>
          </a:p>
        </p:txBody>
      </p:sp>
      <p:sp>
        <p:nvSpPr>
          <p:cNvPr id="3" name="Tijdelijke aanduiding voor inhoud 2">
            <a:extLst>
              <a:ext uri="{FF2B5EF4-FFF2-40B4-BE49-F238E27FC236}">
                <a16:creationId xmlns:a16="http://schemas.microsoft.com/office/drawing/2014/main" id="{0681FC40-6953-4C9B-9A08-0C864C4D1E6C}"/>
              </a:ext>
            </a:extLst>
          </p:cNvPr>
          <p:cNvSpPr>
            <a:spLocks noGrp="1"/>
          </p:cNvSpPr>
          <p:nvPr>
            <p:ph idx="1"/>
          </p:nvPr>
        </p:nvSpPr>
        <p:spPr>
          <a:xfrm>
            <a:off x="5120640" y="804672"/>
            <a:ext cx="6281928" cy="5248656"/>
          </a:xfrm>
        </p:spPr>
        <p:txBody>
          <a:bodyPr anchor="ctr">
            <a:normAutofit/>
          </a:bodyPr>
          <a:lstStyle/>
          <a:p>
            <a:pPr marL="0" indent="0">
              <a:buNone/>
            </a:pPr>
            <a:r>
              <a:rPr lang="nl-NL" sz="1600" b="1" dirty="0"/>
              <a:t>Mesoniveau</a:t>
            </a:r>
          </a:p>
          <a:p>
            <a:pPr marL="0" indent="0">
              <a:buNone/>
            </a:pPr>
            <a:r>
              <a:rPr lang="nl-NL" sz="1600" dirty="0"/>
              <a:t>Het organiseren van kwaliteitsbevordering op mesoniveau richt zich vooral op:</a:t>
            </a:r>
          </a:p>
          <a:p>
            <a:pPr lvl="1"/>
            <a:r>
              <a:rPr lang="nl-NL" sz="1600" dirty="0"/>
              <a:t>het scheppen van structuren en samenwerkingsrelaties tussen beroepsbeoefenaren onderling (zoals multidisciplinaire behandelteams en zorgteams die met zorgpaden werken)</a:t>
            </a:r>
          </a:p>
          <a:p>
            <a:pPr lvl="1"/>
            <a:r>
              <a:rPr lang="nl-NL" sz="1600" dirty="0"/>
              <a:t>het scheppen van structuren en samenwerkingsrelaties tussen beroepsbeoefenaren en andere hulpverleners en instellingen </a:t>
            </a:r>
          </a:p>
          <a:p>
            <a:pPr lvl="1"/>
            <a:r>
              <a:rPr lang="nl-NL" sz="1600" dirty="0"/>
              <a:t>het regelen van ondersteuning voor groepen, praktijken en beroepsbeoefenaren bij het opzetten van kwaliteitsbevordering</a:t>
            </a:r>
          </a:p>
          <a:p>
            <a:pPr marL="0" indent="0">
              <a:buNone/>
            </a:pPr>
            <a:endParaRPr lang="nl-NL" sz="1600" dirty="0"/>
          </a:p>
          <a:p>
            <a:pPr marL="0" indent="0">
              <a:buNone/>
            </a:pPr>
            <a:r>
              <a:rPr lang="nl-NL" sz="1600" dirty="0"/>
              <a:t>Op mesoniveau kan ook plaatsvinden:</a:t>
            </a:r>
          </a:p>
          <a:p>
            <a:pPr lvl="1"/>
            <a:r>
              <a:rPr lang="nl-NL" sz="1600" dirty="0"/>
              <a:t>intercollegiale toetsing</a:t>
            </a:r>
          </a:p>
          <a:p>
            <a:pPr lvl="1"/>
            <a:r>
              <a:rPr lang="nl-NL" sz="1600" dirty="0"/>
              <a:t>Certificatie</a:t>
            </a:r>
          </a:p>
          <a:p>
            <a:pPr lvl="1"/>
            <a:r>
              <a:rPr lang="nl-NL" sz="1600" dirty="0"/>
              <a:t>Accreditatie </a:t>
            </a:r>
          </a:p>
          <a:p>
            <a:pPr lvl="1"/>
            <a:r>
              <a:rPr lang="nl-NL" sz="1600" dirty="0"/>
              <a:t>Visitatie</a:t>
            </a:r>
          </a:p>
          <a:p>
            <a:endParaRPr lang="nl-NL" sz="1600" dirty="0"/>
          </a:p>
        </p:txBody>
      </p:sp>
    </p:spTree>
    <p:extLst>
      <p:ext uri="{BB962C8B-B14F-4D97-AF65-F5344CB8AC3E}">
        <p14:creationId xmlns:p14="http://schemas.microsoft.com/office/powerpoint/2010/main" val="261203272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51574C0F71424E82856BC44A353689" ma:contentTypeVersion="11" ma:contentTypeDescription="Een nieuw document maken." ma:contentTypeScope="" ma:versionID="703049c547e53eea3c56b14af22acb60">
  <xsd:schema xmlns:xsd="http://www.w3.org/2001/XMLSchema" xmlns:xs="http://www.w3.org/2001/XMLSchema" xmlns:p="http://schemas.microsoft.com/office/2006/metadata/properties" xmlns:ns3="d4c86703-1005-4625-99c9-fe572bd9645e" xmlns:ns4="74d87654-b2d2-4173-a07f-6efb0b5f5e63" targetNamespace="http://schemas.microsoft.com/office/2006/metadata/properties" ma:root="true" ma:fieldsID="17e288dad7c314471a982cadf5571369" ns3:_="" ns4:_="">
    <xsd:import namespace="d4c86703-1005-4625-99c9-fe572bd9645e"/>
    <xsd:import namespace="74d87654-b2d2-4173-a07f-6efb0b5f5e6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c86703-1005-4625-99c9-fe572bd9645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d87654-b2d2-4173-a07f-6efb0b5f5e63" elementFormDefault="qualified">
    <xsd:import namespace="http://schemas.microsoft.com/office/2006/documentManagement/types"/>
    <xsd:import namespace="http://schemas.microsoft.com/office/infopath/2007/PartnerControls"/>
    <xsd:element name="SharedWithUsers" ma:index="10"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description="" ma:internalName="SharedWithDetails" ma:readOnly="true">
      <xsd:simpleType>
        <xsd:restriction base="dms:Note">
          <xsd:maxLength value="255"/>
        </xsd:restriction>
      </xsd:simpleType>
    </xsd:element>
    <xsd:element name="SharingHintHash" ma:index="12" nillable="true" ma:displayName="Hint-hash delen"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A142AE5-6EB7-4BF9-8576-D2E2B9B326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c86703-1005-4625-99c9-fe572bd9645e"/>
    <ds:schemaRef ds:uri="74d87654-b2d2-4173-a07f-6efb0b5f5e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69B2B57-D1A8-480C-9D70-4AEA53342C87}">
  <ds:schemaRefs>
    <ds:schemaRef ds:uri="http://schemas.microsoft.com/sharepoint/v3/contenttype/forms"/>
  </ds:schemaRefs>
</ds:datastoreItem>
</file>

<file path=customXml/itemProps3.xml><?xml version="1.0" encoding="utf-8"?>
<ds:datastoreItem xmlns:ds="http://schemas.openxmlformats.org/officeDocument/2006/customXml" ds:itemID="{34211A53-D4CE-416F-AA96-B2C53CBF089F}">
  <ds:schemaRefs>
    <ds:schemaRef ds:uri="http://purl.org/dc/elements/1.1/"/>
    <ds:schemaRef ds:uri="http://schemas.openxmlformats.org/package/2006/metadata/core-properties"/>
    <ds:schemaRef ds:uri="http://schemas.microsoft.com/office/2006/metadata/properties"/>
    <ds:schemaRef ds:uri="http://www.w3.org/XML/1998/namespace"/>
    <ds:schemaRef ds:uri="http://schemas.microsoft.com/office/2006/documentManagement/types"/>
    <ds:schemaRef ds:uri="http://purl.org/dc/terms/"/>
    <ds:schemaRef ds:uri="d4c86703-1005-4625-99c9-fe572bd9645e"/>
    <ds:schemaRef ds:uri="http://purl.org/dc/dcmitype/"/>
    <ds:schemaRef ds:uri="http://schemas.microsoft.com/office/infopath/2007/PartnerControls"/>
    <ds:schemaRef ds:uri="74d87654-b2d2-4173-a07f-6efb0b5f5e63"/>
  </ds:schemaRefs>
</ds:datastoreItem>
</file>

<file path=docProps/app.xml><?xml version="1.0" encoding="utf-8"?>
<Properties xmlns="http://schemas.openxmlformats.org/officeDocument/2006/extended-properties" xmlns:vt="http://schemas.openxmlformats.org/officeDocument/2006/docPropsVTypes">
  <TotalTime>0</TotalTime>
  <Words>676</Words>
  <Application>Microsoft Office PowerPoint</Application>
  <PresentationFormat>Breedbeeld</PresentationFormat>
  <Paragraphs>96</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Calibri</vt:lpstr>
      <vt:lpstr>Calibri Light</vt:lpstr>
      <vt:lpstr>Kantoorthema</vt:lpstr>
      <vt:lpstr>Kwaliteitszorg</vt:lpstr>
      <vt:lpstr>Kwaliteitszorg vs Kwaliteit van Zorg</vt:lpstr>
      <vt:lpstr>Kwaliteitszorg vs Kwaliteit van Zorg</vt:lpstr>
      <vt:lpstr>Wat is kwaliteit precies?</vt:lpstr>
      <vt:lpstr>Wat is kwaliteit precies?</vt:lpstr>
      <vt:lpstr>Leidschendamconferenties  Aantal conferenties in de jaren tachtig en negentig van de vorige eeuw waarbij op nationaal niveau met alle betrokken partijen en instanties afspraken zijn gemaakt over doelstellingen rond de kwaliteit van zorg en wat er moest gebeuren om deze doelstellingen te verwezenlijken. </vt:lpstr>
      <vt:lpstr>Niveaus van Kwaliteitszorg</vt:lpstr>
      <vt:lpstr>PowerPoint-presentatie</vt:lpstr>
      <vt:lpstr>Niveaus van Kwaliteitszorg</vt:lpstr>
      <vt:lpstr>Niveaus van Kwaliteitszorg</vt:lpstr>
      <vt:lpstr>PowerPoint-presentatie</vt:lpstr>
      <vt:lpstr>Ontwikkelingen</vt:lpstr>
      <vt:lpstr>Wat als je geen kwaliteit levert?</vt:lpstr>
      <vt:lpstr>PowerPoint-presentatie</vt:lpstr>
      <vt:lpstr>Kwaliteit bereiken en waarborgen</vt:lpstr>
      <vt:lpstr>PowerPoint-presentatie</vt:lpstr>
      <vt:lpstr>PowerPoint-presentatie</vt:lpstr>
      <vt:lpstr>Opdracht voor volgende keer: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Kwaliteitszorg</dc:title>
  <dc:creator>Peter Haagsma</dc:creator>
  <cp:lastModifiedBy>Peter Haagsma</cp:lastModifiedBy>
  <cp:revision>1</cp:revision>
  <dcterms:created xsi:type="dcterms:W3CDTF">2020-01-12T14:47:24Z</dcterms:created>
  <dcterms:modified xsi:type="dcterms:W3CDTF">2020-01-12T14:48:02Z</dcterms:modified>
</cp:coreProperties>
</file>